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6" r:id="rId4"/>
    <p:sldMasterId id="2147483677"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Lst>
  <p:sldSz cy="5143500" cx="9144000"/>
  <p:notesSz cx="6858000" cy="9144000"/>
  <p:embeddedFontLst>
    <p:embeddedFont>
      <p:font typeface="Proxima Nova"/>
      <p:regular r:id="rId62"/>
      <p:bold r:id="rId63"/>
      <p:italic r:id="rId64"/>
      <p:boldItalic r:id="rId65"/>
    </p:embeddedFont>
    <p:embeddedFont>
      <p:font typeface="Roboto Medium"/>
      <p:regular r:id="rId66"/>
      <p:bold r:id="rId67"/>
      <p:italic r:id="rId68"/>
      <p:boldItalic r:id="rId69"/>
    </p:embeddedFont>
    <p:embeddedFont>
      <p:font typeface="Amatic SC"/>
      <p:regular r:id="rId70"/>
      <p:bold r:id="rId71"/>
    </p:embeddedFont>
    <p:embeddedFont>
      <p:font typeface="Anaheim"/>
      <p:regular r:id="rId72"/>
    </p:embeddedFont>
    <p:embeddedFont>
      <p:font typeface="Source Code Pro"/>
      <p:regular r:id="rId73"/>
      <p:bold r:id="rId74"/>
      <p:italic r:id="rId75"/>
      <p:boldItalic r:id="rId76"/>
    </p:embeddedFont>
    <p:embeddedFont>
      <p:font typeface="Bebas Neue"/>
      <p:regular r:id="rId77"/>
    </p:embeddedFont>
    <p:embeddedFont>
      <p:font typeface="Fira Code"/>
      <p:regular r:id="rId78"/>
      <p:bold r:id="rId79"/>
    </p:embeddedFont>
    <p:embeddedFont>
      <p:font typeface="PT Sans"/>
      <p:regular r:id="rId80"/>
      <p:bold r:id="rId81"/>
      <p:italic r:id="rId82"/>
      <p:boldItalic r:id="rId83"/>
    </p:embeddedFont>
    <p:embeddedFont>
      <p:font typeface="Source Code Pro Medium"/>
      <p:regular r:id="rId84"/>
      <p:bold r:id="rId85"/>
      <p:italic r:id="rId86"/>
      <p:boldItalic r:id="rId87"/>
    </p:embeddedFont>
    <p:embeddedFont>
      <p:font typeface="Comfortaa"/>
      <p:regular r:id="rId88"/>
      <p:bold r:id="rId8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E2B90221-AD01-485A-8860-45EA4678D4C5}">
  <a:tblStyle styleId="{E2B90221-AD01-485A-8860-45EA4678D4C5}"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CAF18040-4DFE-4310-A3C7-FD9B4AB2579E}"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84" Type="http://schemas.openxmlformats.org/officeDocument/2006/relationships/font" Target="fonts/SourceCodeProMedium-regular.fntdata"/><Relationship Id="rId83" Type="http://schemas.openxmlformats.org/officeDocument/2006/relationships/font" Target="fonts/PTSans-boldItalic.fntdata"/><Relationship Id="rId42" Type="http://schemas.openxmlformats.org/officeDocument/2006/relationships/slide" Target="slides/slide36.xml"/><Relationship Id="rId86" Type="http://schemas.openxmlformats.org/officeDocument/2006/relationships/font" Target="fonts/SourceCodeProMedium-italic.fntdata"/><Relationship Id="rId41" Type="http://schemas.openxmlformats.org/officeDocument/2006/relationships/slide" Target="slides/slide35.xml"/><Relationship Id="rId85" Type="http://schemas.openxmlformats.org/officeDocument/2006/relationships/font" Target="fonts/SourceCodeProMedium-bold.fntdata"/><Relationship Id="rId44" Type="http://schemas.openxmlformats.org/officeDocument/2006/relationships/slide" Target="slides/slide38.xml"/><Relationship Id="rId88" Type="http://schemas.openxmlformats.org/officeDocument/2006/relationships/font" Target="fonts/Comfortaa-regular.fntdata"/><Relationship Id="rId43" Type="http://schemas.openxmlformats.org/officeDocument/2006/relationships/slide" Target="slides/slide37.xml"/><Relationship Id="rId87" Type="http://schemas.openxmlformats.org/officeDocument/2006/relationships/font" Target="fonts/SourceCodeProMedium-boldItalic.fntdata"/><Relationship Id="rId46" Type="http://schemas.openxmlformats.org/officeDocument/2006/relationships/slide" Target="slides/slide40.xml"/><Relationship Id="rId45" Type="http://schemas.openxmlformats.org/officeDocument/2006/relationships/slide" Target="slides/slide39.xml"/><Relationship Id="rId89" Type="http://schemas.openxmlformats.org/officeDocument/2006/relationships/font" Target="fonts/Comfortaa-bold.fntdata"/><Relationship Id="rId80" Type="http://schemas.openxmlformats.org/officeDocument/2006/relationships/font" Target="fonts/PTSans-regular.fntdata"/><Relationship Id="rId82" Type="http://schemas.openxmlformats.org/officeDocument/2006/relationships/font" Target="fonts/PTSans-italic.fntdata"/><Relationship Id="rId81" Type="http://schemas.openxmlformats.org/officeDocument/2006/relationships/font" Target="fonts/PTSans-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SourceCodePro-regular.fntdata"/><Relationship Id="rId72" Type="http://schemas.openxmlformats.org/officeDocument/2006/relationships/font" Target="fonts/Anaheim-regular.fntdata"/><Relationship Id="rId31" Type="http://schemas.openxmlformats.org/officeDocument/2006/relationships/slide" Target="slides/slide25.xml"/><Relationship Id="rId75" Type="http://schemas.openxmlformats.org/officeDocument/2006/relationships/font" Target="fonts/SourceCodePro-italic.fntdata"/><Relationship Id="rId30" Type="http://schemas.openxmlformats.org/officeDocument/2006/relationships/slide" Target="slides/slide24.xml"/><Relationship Id="rId74" Type="http://schemas.openxmlformats.org/officeDocument/2006/relationships/font" Target="fonts/SourceCodePro-bold.fntdata"/><Relationship Id="rId33" Type="http://schemas.openxmlformats.org/officeDocument/2006/relationships/slide" Target="slides/slide27.xml"/><Relationship Id="rId77" Type="http://schemas.openxmlformats.org/officeDocument/2006/relationships/font" Target="fonts/BebasNeue-regular.fntdata"/><Relationship Id="rId32" Type="http://schemas.openxmlformats.org/officeDocument/2006/relationships/slide" Target="slides/slide26.xml"/><Relationship Id="rId76" Type="http://schemas.openxmlformats.org/officeDocument/2006/relationships/font" Target="fonts/SourceCodePro-boldItalic.fntdata"/><Relationship Id="rId35" Type="http://schemas.openxmlformats.org/officeDocument/2006/relationships/slide" Target="slides/slide29.xml"/><Relationship Id="rId79" Type="http://schemas.openxmlformats.org/officeDocument/2006/relationships/font" Target="fonts/FiraCode-bold.fntdata"/><Relationship Id="rId34" Type="http://schemas.openxmlformats.org/officeDocument/2006/relationships/slide" Target="slides/slide28.xml"/><Relationship Id="rId78" Type="http://schemas.openxmlformats.org/officeDocument/2006/relationships/font" Target="fonts/FiraCode-regular.fntdata"/><Relationship Id="rId71" Type="http://schemas.openxmlformats.org/officeDocument/2006/relationships/font" Target="fonts/AmaticSC-bold.fntdata"/><Relationship Id="rId70" Type="http://schemas.openxmlformats.org/officeDocument/2006/relationships/font" Target="fonts/AmaticSC-regular.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ProximaNova-regular.fntdata"/><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font" Target="fonts/ProximaNova-italic.fntdata"/><Relationship Id="rId63" Type="http://schemas.openxmlformats.org/officeDocument/2006/relationships/font" Target="fonts/ProximaNova-bold.fntdata"/><Relationship Id="rId22" Type="http://schemas.openxmlformats.org/officeDocument/2006/relationships/slide" Target="slides/slide16.xml"/><Relationship Id="rId66" Type="http://schemas.openxmlformats.org/officeDocument/2006/relationships/font" Target="fonts/RobotoMedium-regular.fntdata"/><Relationship Id="rId21" Type="http://schemas.openxmlformats.org/officeDocument/2006/relationships/slide" Target="slides/slide15.xml"/><Relationship Id="rId65" Type="http://schemas.openxmlformats.org/officeDocument/2006/relationships/font" Target="fonts/ProximaNova-boldItalic.fntdata"/><Relationship Id="rId24" Type="http://schemas.openxmlformats.org/officeDocument/2006/relationships/slide" Target="slides/slide18.xml"/><Relationship Id="rId68" Type="http://schemas.openxmlformats.org/officeDocument/2006/relationships/font" Target="fonts/RobotoMedium-italic.fntdata"/><Relationship Id="rId23" Type="http://schemas.openxmlformats.org/officeDocument/2006/relationships/slide" Target="slides/slide17.xml"/><Relationship Id="rId67" Type="http://schemas.openxmlformats.org/officeDocument/2006/relationships/font" Target="fonts/RobotoMedium-bold.fntdata"/><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RobotoMedium-bold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jpg>
</file>

<file path=ppt/media/image12.jpg>
</file>

<file path=ppt/media/image13.jpg>
</file>

<file path=ppt/media/image14.png>
</file>

<file path=ppt/media/image2.pn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5" name="Shape 545"/>
        <p:cNvGrpSpPr/>
        <p:nvPr/>
      </p:nvGrpSpPr>
      <p:grpSpPr>
        <a:xfrm>
          <a:off x="0" y="0"/>
          <a:ext cx="0" cy="0"/>
          <a:chOff x="0" y="0"/>
          <a:chExt cx="0" cy="0"/>
        </a:xfrm>
      </p:grpSpPr>
      <p:sp>
        <p:nvSpPr>
          <p:cNvPr id="546" name="Google Shape;546;g2162573e21f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7" name="Google Shape;547;g2162573e21f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4" name="Shape 584"/>
        <p:cNvGrpSpPr/>
        <p:nvPr/>
      </p:nvGrpSpPr>
      <p:grpSpPr>
        <a:xfrm>
          <a:off x="0" y="0"/>
          <a:ext cx="0" cy="0"/>
          <a:chOff x="0" y="0"/>
          <a:chExt cx="0" cy="0"/>
        </a:xfrm>
      </p:grpSpPr>
      <p:sp>
        <p:nvSpPr>
          <p:cNvPr id="585" name="Google Shape;585;gd5260bdd85_0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6" name="Google Shape;586;gd5260bdd85_0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3" name="Shape 633"/>
        <p:cNvGrpSpPr/>
        <p:nvPr/>
      </p:nvGrpSpPr>
      <p:grpSpPr>
        <a:xfrm>
          <a:off x="0" y="0"/>
          <a:ext cx="0" cy="0"/>
          <a:chOff x="0" y="0"/>
          <a:chExt cx="0" cy="0"/>
        </a:xfrm>
      </p:grpSpPr>
      <p:sp>
        <p:nvSpPr>
          <p:cNvPr id="634" name="Google Shape;634;g54dda1946d_4_27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5" name="Google Shape;635;g54dda1946d_4_27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0" name="Shape 660"/>
        <p:cNvGrpSpPr/>
        <p:nvPr/>
      </p:nvGrpSpPr>
      <p:grpSpPr>
        <a:xfrm>
          <a:off x="0" y="0"/>
          <a:ext cx="0" cy="0"/>
          <a:chOff x="0" y="0"/>
          <a:chExt cx="0" cy="0"/>
        </a:xfrm>
      </p:grpSpPr>
      <p:sp>
        <p:nvSpPr>
          <p:cNvPr id="661" name="Google Shape;661;g2162573e21f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2" name="Google Shape;662;g2162573e21f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4" name="Shape 704"/>
        <p:cNvGrpSpPr/>
        <p:nvPr/>
      </p:nvGrpSpPr>
      <p:grpSpPr>
        <a:xfrm>
          <a:off x="0" y="0"/>
          <a:ext cx="0" cy="0"/>
          <a:chOff x="0" y="0"/>
          <a:chExt cx="0" cy="0"/>
        </a:xfrm>
      </p:grpSpPr>
      <p:sp>
        <p:nvSpPr>
          <p:cNvPr id="705" name="Google Shape;705;g54dda1946d_6_3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6" name="Google Shape;706;g54dda1946d_6_3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9" name="Shape 759"/>
        <p:cNvGrpSpPr/>
        <p:nvPr/>
      </p:nvGrpSpPr>
      <p:grpSpPr>
        <a:xfrm>
          <a:off x="0" y="0"/>
          <a:ext cx="0" cy="0"/>
          <a:chOff x="0" y="0"/>
          <a:chExt cx="0" cy="0"/>
        </a:xfrm>
      </p:grpSpPr>
      <p:sp>
        <p:nvSpPr>
          <p:cNvPr id="760" name="Google Shape;760;g2162573e21f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1" name="Google Shape;761;g2162573e21f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8" name="Shape 798"/>
        <p:cNvGrpSpPr/>
        <p:nvPr/>
      </p:nvGrpSpPr>
      <p:grpSpPr>
        <a:xfrm>
          <a:off x="0" y="0"/>
          <a:ext cx="0" cy="0"/>
          <a:chOff x="0" y="0"/>
          <a:chExt cx="0" cy="0"/>
        </a:xfrm>
      </p:grpSpPr>
      <p:sp>
        <p:nvSpPr>
          <p:cNvPr id="799" name="Google Shape;799;g54ff9c4cb4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0" name="Google Shape;800;g54ff9c4cb4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0" name="Shape 840"/>
        <p:cNvGrpSpPr/>
        <p:nvPr/>
      </p:nvGrpSpPr>
      <p:grpSpPr>
        <a:xfrm>
          <a:off x="0" y="0"/>
          <a:ext cx="0" cy="0"/>
          <a:chOff x="0" y="0"/>
          <a:chExt cx="0" cy="0"/>
        </a:xfrm>
      </p:grpSpPr>
      <p:sp>
        <p:nvSpPr>
          <p:cNvPr id="841" name="Google Shape;841;g54dda1946d_6_3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2" name="Google Shape;842;g54dda1946d_6_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6" name="Shape 846"/>
        <p:cNvGrpSpPr/>
        <p:nvPr/>
      </p:nvGrpSpPr>
      <p:grpSpPr>
        <a:xfrm>
          <a:off x="0" y="0"/>
          <a:ext cx="0" cy="0"/>
          <a:chOff x="0" y="0"/>
          <a:chExt cx="0" cy="0"/>
        </a:xfrm>
      </p:grpSpPr>
      <p:sp>
        <p:nvSpPr>
          <p:cNvPr id="847" name="Google Shape;847;g54dda1946d_6_3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8" name="Google Shape;848;g54dda1946d_6_3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4" name="Shape 854"/>
        <p:cNvGrpSpPr/>
        <p:nvPr/>
      </p:nvGrpSpPr>
      <p:grpSpPr>
        <a:xfrm>
          <a:off x="0" y="0"/>
          <a:ext cx="0" cy="0"/>
          <a:chOff x="0" y="0"/>
          <a:chExt cx="0" cy="0"/>
        </a:xfrm>
      </p:grpSpPr>
      <p:sp>
        <p:nvSpPr>
          <p:cNvPr id="855" name="Google Shape;855;g2162573e21f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6" name="Google Shape;856;g2162573e21f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213be7910b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213be7910b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8" name="Shape 898"/>
        <p:cNvGrpSpPr/>
        <p:nvPr/>
      </p:nvGrpSpPr>
      <p:grpSpPr>
        <a:xfrm>
          <a:off x="0" y="0"/>
          <a:ext cx="0" cy="0"/>
          <a:chOff x="0" y="0"/>
          <a:chExt cx="0" cy="0"/>
        </a:xfrm>
      </p:grpSpPr>
      <p:sp>
        <p:nvSpPr>
          <p:cNvPr id="899" name="Google Shape;899;g54dda1946d_4_2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0" name="Google Shape;900;g54dda1946d_4_2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0" name="Shape 920"/>
        <p:cNvGrpSpPr/>
        <p:nvPr/>
      </p:nvGrpSpPr>
      <p:grpSpPr>
        <a:xfrm>
          <a:off x="0" y="0"/>
          <a:ext cx="0" cy="0"/>
          <a:chOff x="0" y="0"/>
          <a:chExt cx="0" cy="0"/>
        </a:xfrm>
      </p:grpSpPr>
      <p:sp>
        <p:nvSpPr>
          <p:cNvPr id="921" name="Google Shape;921;g54dda1946d_4_27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2" name="Google Shape;922;g54dda1946d_4_27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6" name="Shape 976"/>
        <p:cNvGrpSpPr/>
        <p:nvPr/>
      </p:nvGrpSpPr>
      <p:grpSpPr>
        <a:xfrm>
          <a:off x="0" y="0"/>
          <a:ext cx="0" cy="0"/>
          <a:chOff x="0" y="0"/>
          <a:chExt cx="0" cy="0"/>
        </a:xfrm>
      </p:grpSpPr>
      <p:sp>
        <p:nvSpPr>
          <p:cNvPr id="977" name="Google Shape;977;gd5260bdd85_0_2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8" name="Google Shape;978;gd5260bdd85_0_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7" name="Shape 997"/>
        <p:cNvGrpSpPr/>
        <p:nvPr/>
      </p:nvGrpSpPr>
      <p:grpSpPr>
        <a:xfrm>
          <a:off x="0" y="0"/>
          <a:ext cx="0" cy="0"/>
          <a:chOff x="0" y="0"/>
          <a:chExt cx="0" cy="0"/>
        </a:xfrm>
      </p:grpSpPr>
      <p:sp>
        <p:nvSpPr>
          <p:cNvPr id="998" name="Google Shape;998;g2162573e21f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9" name="Google Shape;999;g2162573e21f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6" name="Shape 1036"/>
        <p:cNvGrpSpPr/>
        <p:nvPr/>
      </p:nvGrpSpPr>
      <p:grpSpPr>
        <a:xfrm>
          <a:off x="0" y="0"/>
          <a:ext cx="0" cy="0"/>
          <a:chOff x="0" y="0"/>
          <a:chExt cx="0" cy="0"/>
        </a:xfrm>
      </p:grpSpPr>
      <p:sp>
        <p:nvSpPr>
          <p:cNvPr id="1037" name="Google Shape;1037;g54dda1946d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8" name="Google Shape;1038;g54dda1946d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9" name="Shape 1069"/>
        <p:cNvGrpSpPr/>
        <p:nvPr/>
      </p:nvGrpSpPr>
      <p:grpSpPr>
        <a:xfrm>
          <a:off x="0" y="0"/>
          <a:ext cx="0" cy="0"/>
          <a:chOff x="0" y="0"/>
          <a:chExt cx="0" cy="0"/>
        </a:xfrm>
      </p:grpSpPr>
      <p:sp>
        <p:nvSpPr>
          <p:cNvPr id="1070" name="Google Shape;1070;g54dda1946d_4_27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1" name="Google Shape;1071;g54dda1946d_4_27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5" name="Shape 1085"/>
        <p:cNvGrpSpPr/>
        <p:nvPr/>
      </p:nvGrpSpPr>
      <p:grpSpPr>
        <a:xfrm>
          <a:off x="0" y="0"/>
          <a:ext cx="0" cy="0"/>
          <a:chOff x="0" y="0"/>
          <a:chExt cx="0" cy="0"/>
        </a:xfrm>
      </p:grpSpPr>
      <p:sp>
        <p:nvSpPr>
          <p:cNvPr id="1086" name="Google Shape;1086;g54dda1946d_4_27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7" name="Google Shape;1087;g54dda1946d_4_27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8" name="Shape 1118"/>
        <p:cNvGrpSpPr/>
        <p:nvPr/>
      </p:nvGrpSpPr>
      <p:grpSpPr>
        <a:xfrm>
          <a:off x="0" y="0"/>
          <a:ext cx="0" cy="0"/>
          <a:chOff x="0" y="0"/>
          <a:chExt cx="0" cy="0"/>
        </a:xfrm>
      </p:grpSpPr>
      <p:sp>
        <p:nvSpPr>
          <p:cNvPr id="1119" name="Google Shape;1119;g54dda1946d_4_26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0" name="Google Shape;1120;g54dda1946d_4_26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2" name="Shape 1192"/>
        <p:cNvGrpSpPr/>
        <p:nvPr/>
      </p:nvGrpSpPr>
      <p:grpSpPr>
        <a:xfrm>
          <a:off x="0" y="0"/>
          <a:ext cx="0" cy="0"/>
          <a:chOff x="0" y="0"/>
          <a:chExt cx="0" cy="0"/>
        </a:xfrm>
      </p:grpSpPr>
      <p:sp>
        <p:nvSpPr>
          <p:cNvPr id="1193" name="Google Shape;1193;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4" name="Google Shape;1194;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7" name="Shape 1227"/>
        <p:cNvGrpSpPr/>
        <p:nvPr/>
      </p:nvGrpSpPr>
      <p:grpSpPr>
        <a:xfrm>
          <a:off x="0" y="0"/>
          <a:ext cx="0" cy="0"/>
          <a:chOff x="0" y="0"/>
          <a:chExt cx="0" cy="0"/>
        </a:xfrm>
      </p:grpSpPr>
      <p:sp>
        <p:nvSpPr>
          <p:cNvPr id="1228" name="Google Shape;1228;g54dda1946d_4_26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9" name="Google Shape;1229;g54dda1946d_4_26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9" name="Shape 1259"/>
        <p:cNvGrpSpPr/>
        <p:nvPr/>
      </p:nvGrpSpPr>
      <p:grpSpPr>
        <a:xfrm>
          <a:off x="0" y="0"/>
          <a:ext cx="0" cy="0"/>
          <a:chOff x="0" y="0"/>
          <a:chExt cx="0" cy="0"/>
        </a:xfrm>
      </p:grpSpPr>
      <p:sp>
        <p:nvSpPr>
          <p:cNvPr id="1260" name="Google Shape;1260;g2162573e21f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1" name="Google Shape;1261;g2162573e21f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1" name="Shape 1301"/>
        <p:cNvGrpSpPr/>
        <p:nvPr/>
      </p:nvGrpSpPr>
      <p:grpSpPr>
        <a:xfrm>
          <a:off x="0" y="0"/>
          <a:ext cx="0" cy="0"/>
          <a:chOff x="0" y="0"/>
          <a:chExt cx="0" cy="0"/>
        </a:xfrm>
      </p:grpSpPr>
      <p:sp>
        <p:nvSpPr>
          <p:cNvPr id="1302" name="Google Shape;1302;g54dda1946d_4_27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3" name="Google Shape;1303;g54dda1946d_4_27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9" name="Shape 1309"/>
        <p:cNvGrpSpPr/>
        <p:nvPr/>
      </p:nvGrpSpPr>
      <p:grpSpPr>
        <a:xfrm>
          <a:off x="0" y="0"/>
          <a:ext cx="0" cy="0"/>
          <a:chOff x="0" y="0"/>
          <a:chExt cx="0" cy="0"/>
        </a:xfrm>
      </p:grpSpPr>
      <p:sp>
        <p:nvSpPr>
          <p:cNvPr id="1310" name="Google Shape;1310;g54dda1946d_4_26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1" name="Google Shape;1311;g54dda1946d_4_26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9" name="Shape 1329"/>
        <p:cNvGrpSpPr/>
        <p:nvPr/>
      </p:nvGrpSpPr>
      <p:grpSpPr>
        <a:xfrm>
          <a:off x="0" y="0"/>
          <a:ext cx="0" cy="0"/>
          <a:chOff x="0" y="0"/>
          <a:chExt cx="0" cy="0"/>
        </a:xfrm>
      </p:grpSpPr>
      <p:sp>
        <p:nvSpPr>
          <p:cNvPr id="1330" name="Google Shape;1330;gd5260bdd85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1" name="Google Shape;1331;gd5260bdd85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7" name="Shape 1367"/>
        <p:cNvGrpSpPr/>
        <p:nvPr/>
      </p:nvGrpSpPr>
      <p:grpSpPr>
        <a:xfrm>
          <a:off x="0" y="0"/>
          <a:ext cx="0" cy="0"/>
          <a:chOff x="0" y="0"/>
          <a:chExt cx="0" cy="0"/>
        </a:xfrm>
      </p:grpSpPr>
      <p:sp>
        <p:nvSpPr>
          <p:cNvPr id="1368" name="Google Shape;1368;gd5260bdd85_0_3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9" name="Google Shape;1369;gd5260bdd85_0_3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3" name="Shape 1383"/>
        <p:cNvGrpSpPr/>
        <p:nvPr/>
      </p:nvGrpSpPr>
      <p:grpSpPr>
        <a:xfrm>
          <a:off x="0" y="0"/>
          <a:ext cx="0" cy="0"/>
          <a:chOff x="0" y="0"/>
          <a:chExt cx="0" cy="0"/>
        </a:xfrm>
      </p:grpSpPr>
      <p:sp>
        <p:nvSpPr>
          <p:cNvPr id="1384" name="Google Shape;1384;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5" name="Google Shape;1385;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2" name="Shape 1452"/>
        <p:cNvGrpSpPr/>
        <p:nvPr/>
      </p:nvGrpSpPr>
      <p:grpSpPr>
        <a:xfrm>
          <a:off x="0" y="0"/>
          <a:ext cx="0" cy="0"/>
          <a:chOff x="0" y="0"/>
          <a:chExt cx="0" cy="0"/>
        </a:xfrm>
      </p:grpSpPr>
      <p:sp>
        <p:nvSpPr>
          <p:cNvPr id="1453" name="Google Shape;1453;gd44c0c1fca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4" name="Google Shape;1454;gd44c0c1fca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9" name="Shape 1659"/>
        <p:cNvGrpSpPr/>
        <p:nvPr/>
      </p:nvGrpSpPr>
      <p:grpSpPr>
        <a:xfrm>
          <a:off x="0" y="0"/>
          <a:ext cx="0" cy="0"/>
          <a:chOff x="0" y="0"/>
          <a:chExt cx="0" cy="0"/>
        </a:xfrm>
      </p:grpSpPr>
      <p:sp>
        <p:nvSpPr>
          <p:cNvPr id="1660" name="Google Shape;1660;g51b1a71d38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1" name="Google Shape;1661;g51b1a71d38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9" name="Shape 1679"/>
        <p:cNvGrpSpPr/>
        <p:nvPr/>
      </p:nvGrpSpPr>
      <p:grpSpPr>
        <a:xfrm>
          <a:off x="0" y="0"/>
          <a:ext cx="0" cy="0"/>
          <a:chOff x="0" y="0"/>
          <a:chExt cx="0" cy="0"/>
        </a:xfrm>
      </p:grpSpPr>
      <p:sp>
        <p:nvSpPr>
          <p:cNvPr id="1680" name="Google Shape;1680;g2162573e21f_0_118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1" name="Google Shape;1681;g2162573e21f_0_118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5" name="Shape 1685"/>
        <p:cNvGrpSpPr/>
        <p:nvPr/>
      </p:nvGrpSpPr>
      <p:grpSpPr>
        <a:xfrm>
          <a:off x="0" y="0"/>
          <a:ext cx="0" cy="0"/>
          <a:chOff x="0" y="0"/>
          <a:chExt cx="0" cy="0"/>
        </a:xfrm>
      </p:grpSpPr>
      <p:sp>
        <p:nvSpPr>
          <p:cNvPr id="1686" name="Google Shape;1686;g2162573e21f_0_118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7" name="Google Shape;1687;g2162573e21f_0_118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54dda1946d_6_2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0" name="Google Shape;350;g54dda1946d_6_2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1" name="Shape 1691"/>
        <p:cNvGrpSpPr/>
        <p:nvPr/>
      </p:nvGrpSpPr>
      <p:grpSpPr>
        <a:xfrm>
          <a:off x="0" y="0"/>
          <a:ext cx="0" cy="0"/>
          <a:chOff x="0" y="0"/>
          <a:chExt cx="0" cy="0"/>
        </a:xfrm>
      </p:grpSpPr>
      <p:sp>
        <p:nvSpPr>
          <p:cNvPr id="1692" name="Google Shape;1692;g2162573e21f_0_118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3" name="Google Shape;1693;g2162573e21f_0_118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7" name="Shape 1717"/>
        <p:cNvGrpSpPr/>
        <p:nvPr/>
      </p:nvGrpSpPr>
      <p:grpSpPr>
        <a:xfrm>
          <a:off x="0" y="0"/>
          <a:ext cx="0" cy="0"/>
          <a:chOff x="0" y="0"/>
          <a:chExt cx="0" cy="0"/>
        </a:xfrm>
      </p:grpSpPr>
      <p:sp>
        <p:nvSpPr>
          <p:cNvPr id="1718" name="Google Shape;1718;g2162573e21f_0_118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9" name="Google Shape;1719;g2162573e21f_0_118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3" name="Shape 1733"/>
        <p:cNvGrpSpPr/>
        <p:nvPr/>
      </p:nvGrpSpPr>
      <p:grpSpPr>
        <a:xfrm>
          <a:off x="0" y="0"/>
          <a:ext cx="0" cy="0"/>
          <a:chOff x="0" y="0"/>
          <a:chExt cx="0" cy="0"/>
        </a:xfrm>
      </p:grpSpPr>
      <p:sp>
        <p:nvSpPr>
          <p:cNvPr id="1734" name="Google Shape;1734;g2162573e21f_0_119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5" name="Google Shape;1735;g2162573e21f_0_119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0" name="Shape 2070"/>
        <p:cNvGrpSpPr/>
        <p:nvPr/>
      </p:nvGrpSpPr>
      <p:grpSpPr>
        <a:xfrm>
          <a:off x="0" y="0"/>
          <a:ext cx="0" cy="0"/>
          <a:chOff x="0" y="0"/>
          <a:chExt cx="0" cy="0"/>
        </a:xfrm>
      </p:grpSpPr>
      <p:sp>
        <p:nvSpPr>
          <p:cNvPr id="2071" name="Google Shape;2071;g2162573e21f_0_12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2" name="Google Shape;2072;g2162573e21f_0_12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84" name="Shape 7984"/>
        <p:cNvGrpSpPr/>
        <p:nvPr/>
      </p:nvGrpSpPr>
      <p:grpSpPr>
        <a:xfrm>
          <a:off x="0" y="0"/>
          <a:ext cx="0" cy="0"/>
          <a:chOff x="0" y="0"/>
          <a:chExt cx="0" cy="0"/>
        </a:xfrm>
      </p:grpSpPr>
      <p:sp>
        <p:nvSpPr>
          <p:cNvPr id="7985" name="Google Shape;7985;g2162573e21f_0_18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86" name="Google Shape;7986;g2162573e21f_0_18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11" name="Shape 8411"/>
        <p:cNvGrpSpPr/>
        <p:nvPr/>
      </p:nvGrpSpPr>
      <p:grpSpPr>
        <a:xfrm>
          <a:off x="0" y="0"/>
          <a:ext cx="0" cy="0"/>
          <a:chOff x="0" y="0"/>
          <a:chExt cx="0" cy="0"/>
        </a:xfrm>
      </p:grpSpPr>
      <p:sp>
        <p:nvSpPr>
          <p:cNvPr id="8412" name="Google Shape;8412;g2162573e21f_0_185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13" name="Google Shape;8413;g2162573e21f_0_185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74" name="Shape 8574"/>
        <p:cNvGrpSpPr/>
        <p:nvPr/>
      </p:nvGrpSpPr>
      <p:grpSpPr>
        <a:xfrm>
          <a:off x="0" y="0"/>
          <a:ext cx="0" cy="0"/>
          <a:chOff x="0" y="0"/>
          <a:chExt cx="0" cy="0"/>
        </a:xfrm>
      </p:grpSpPr>
      <p:sp>
        <p:nvSpPr>
          <p:cNvPr id="8575" name="Google Shape;8575;g2162573e21f_0_187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76" name="Google Shape;8576;g2162573e21f_0_187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76" name="Shape 8976"/>
        <p:cNvGrpSpPr/>
        <p:nvPr/>
      </p:nvGrpSpPr>
      <p:grpSpPr>
        <a:xfrm>
          <a:off x="0" y="0"/>
          <a:ext cx="0" cy="0"/>
          <a:chOff x="0" y="0"/>
          <a:chExt cx="0" cy="0"/>
        </a:xfrm>
      </p:grpSpPr>
      <p:sp>
        <p:nvSpPr>
          <p:cNvPr id="8977" name="Google Shape;8977;g2162573e21f_0_19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78" name="Google Shape;8978;g2162573e21f_0_19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47" name="Shape 9347"/>
        <p:cNvGrpSpPr/>
        <p:nvPr/>
      </p:nvGrpSpPr>
      <p:grpSpPr>
        <a:xfrm>
          <a:off x="0" y="0"/>
          <a:ext cx="0" cy="0"/>
          <a:chOff x="0" y="0"/>
          <a:chExt cx="0" cy="0"/>
        </a:xfrm>
      </p:grpSpPr>
      <p:sp>
        <p:nvSpPr>
          <p:cNvPr id="9348" name="Google Shape;9348;g2162573e21f_0_195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49" name="Google Shape;9349;g2162573e21f_0_195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61" name="Shape 9661"/>
        <p:cNvGrpSpPr/>
        <p:nvPr/>
      </p:nvGrpSpPr>
      <p:grpSpPr>
        <a:xfrm>
          <a:off x="0" y="0"/>
          <a:ext cx="0" cy="0"/>
          <a:chOff x="0" y="0"/>
          <a:chExt cx="0" cy="0"/>
        </a:xfrm>
      </p:grpSpPr>
      <p:sp>
        <p:nvSpPr>
          <p:cNvPr id="9662" name="Google Shape;9662;g2162573e21f_0_198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63" name="Google Shape;9663;g2162573e21f_0_198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4" name="Google Shape;404;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52" name="Shape 9952"/>
        <p:cNvGrpSpPr/>
        <p:nvPr/>
      </p:nvGrpSpPr>
      <p:grpSpPr>
        <a:xfrm>
          <a:off x="0" y="0"/>
          <a:ext cx="0" cy="0"/>
          <a:chOff x="0" y="0"/>
          <a:chExt cx="0" cy="0"/>
        </a:xfrm>
      </p:grpSpPr>
      <p:sp>
        <p:nvSpPr>
          <p:cNvPr id="9953" name="Google Shape;9953;g2162573e21f_0_20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54" name="Google Shape;9954;g2162573e21f_0_20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11" name="Shape 10311"/>
        <p:cNvGrpSpPr/>
        <p:nvPr/>
      </p:nvGrpSpPr>
      <p:grpSpPr>
        <a:xfrm>
          <a:off x="0" y="0"/>
          <a:ext cx="0" cy="0"/>
          <a:chOff x="0" y="0"/>
          <a:chExt cx="0" cy="0"/>
        </a:xfrm>
      </p:grpSpPr>
      <p:sp>
        <p:nvSpPr>
          <p:cNvPr id="10312" name="Google Shape;10312;g2162573e21f_0_204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13" name="Google Shape;10313;g2162573e21f_0_204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28" name="Shape 10728"/>
        <p:cNvGrpSpPr/>
        <p:nvPr/>
      </p:nvGrpSpPr>
      <p:grpSpPr>
        <a:xfrm>
          <a:off x="0" y="0"/>
          <a:ext cx="0" cy="0"/>
          <a:chOff x="0" y="0"/>
          <a:chExt cx="0" cy="0"/>
        </a:xfrm>
      </p:grpSpPr>
      <p:sp>
        <p:nvSpPr>
          <p:cNvPr id="10729" name="Google Shape;10729;g2162573e21f_0_208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30" name="Google Shape;10730;g2162573e21f_0_208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68" name="Shape 11068"/>
        <p:cNvGrpSpPr/>
        <p:nvPr/>
      </p:nvGrpSpPr>
      <p:grpSpPr>
        <a:xfrm>
          <a:off x="0" y="0"/>
          <a:ext cx="0" cy="0"/>
          <a:chOff x="0" y="0"/>
          <a:chExt cx="0" cy="0"/>
        </a:xfrm>
      </p:grpSpPr>
      <p:sp>
        <p:nvSpPr>
          <p:cNvPr id="11069" name="Google Shape;11069;g2162573e21f_0_212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70" name="Google Shape;11070;g2162573e21f_0_212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56" name="Shape 11256"/>
        <p:cNvGrpSpPr/>
        <p:nvPr/>
      </p:nvGrpSpPr>
      <p:grpSpPr>
        <a:xfrm>
          <a:off x="0" y="0"/>
          <a:ext cx="0" cy="0"/>
          <a:chOff x="0" y="0"/>
          <a:chExt cx="0" cy="0"/>
        </a:xfrm>
      </p:grpSpPr>
      <p:sp>
        <p:nvSpPr>
          <p:cNvPr id="11257" name="Google Shape;11257;g2162573e21f_0_214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58" name="Google Shape;11258;g2162573e21f_0_214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02" name="Shape 11502"/>
        <p:cNvGrpSpPr/>
        <p:nvPr/>
      </p:nvGrpSpPr>
      <p:grpSpPr>
        <a:xfrm>
          <a:off x="0" y="0"/>
          <a:ext cx="0" cy="0"/>
          <a:chOff x="0" y="0"/>
          <a:chExt cx="0" cy="0"/>
        </a:xfrm>
      </p:grpSpPr>
      <p:sp>
        <p:nvSpPr>
          <p:cNvPr id="11503" name="Google Shape;11503;g2162573e21f_0_228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04" name="Google Shape;11504;g2162573e21f_0_228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g14072739ea5_1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9" name="Google Shape;429;g14072739ea5_1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0" name="Shape 450"/>
        <p:cNvGrpSpPr/>
        <p:nvPr/>
      </p:nvGrpSpPr>
      <p:grpSpPr>
        <a:xfrm>
          <a:off x="0" y="0"/>
          <a:ext cx="0" cy="0"/>
          <a:chOff x="0" y="0"/>
          <a:chExt cx="0" cy="0"/>
        </a:xfrm>
      </p:grpSpPr>
      <p:sp>
        <p:nvSpPr>
          <p:cNvPr id="451" name="Google Shape;451;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2" name="Google Shape;452;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3" name="Shape 493"/>
        <p:cNvGrpSpPr/>
        <p:nvPr/>
      </p:nvGrpSpPr>
      <p:grpSpPr>
        <a:xfrm>
          <a:off x="0" y="0"/>
          <a:ext cx="0" cy="0"/>
          <a:chOff x="0" y="0"/>
          <a:chExt cx="0" cy="0"/>
        </a:xfrm>
      </p:grpSpPr>
      <p:sp>
        <p:nvSpPr>
          <p:cNvPr id="494" name="Google Shape;494;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5" name="Google Shape;495;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9" name="Shape 519"/>
        <p:cNvGrpSpPr/>
        <p:nvPr/>
      </p:nvGrpSpPr>
      <p:grpSpPr>
        <a:xfrm>
          <a:off x="0" y="0"/>
          <a:ext cx="0" cy="0"/>
          <a:chOff x="0" y="0"/>
          <a:chExt cx="0" cy="0"/>
        </a:xfrm>
      </p:grpSpPr>
      <p:sp>
        <p:nvSpPr>
          <p:cNvPr id="520" name="Google Shape;520;g54dda1946d_6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1" name="Google Shape;521;g54dda1946d_6_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2735500" y="1258850"/>
            <a:ext cx="5797500" cy="2038800"/>
          </a:xfrm>
          <a:prstGeom prst="rect">
            <a:avLst/>
          </a:prstGeom>
        </p:spPr>
        <p:txBody>
          <a:bodyPr anchorCtr="0" anchor="b" bIns="91425" lIns="91425" spcFirstLastPara="1" rIns="91425" wrap="square" tIns="91425">
            <a:noAutofit/>
          </a:bodyPr>
          <a:lstStyle>
            <a:lvl1pPr lvl="0">
              <a:lnSpc>
                <a:spcPct val="90000"/>
              </a:lnSpc>
              <a:spcBef>
                <a:spcPts val="0"/>
              </a:spcBef>
              <a:spcAft>
                <a:spcPts val="0"/>
              </a:spcAft>
              <a:buClr>
                <a:srgbClr val="191919"/>
              </a:buClr>
              <a:buSzPts val="5200"/>
              <a:buNone/>
              <a:defRPr sz="4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2735500" y="3297650"/>
            <a:ext cx="5797500" cy="440700"/>
          </a:xfrm>
          <a:prstGeom prst="rect">
            <a:avLst/>
          </a:prstGeom>
          <a:solidFill>
            <a:schemeClr val="accent6"/>
          </a:solidFill>
        </p:spPr>
        <p:txBody>
          <a:bodyPr anchorCtr="0" anchor="t" bIns="91425" lIns="91425" spcFirstLastPara="1" rIns="91425" wrap="square" tIns="91425">
            <a:noAutofit/>
          </a:bodyPr>
          <a:lstStyle>
            <a:lvl1pPr lvl="0" algn="ctr">
              <a:spcBef>
                <a:spcPts val="0"/>
              </a:spcBef>
              <a:spcAft>
                <a:spcPts val="0"/>
              </a:spcAft>
              <a:buSzPts val="14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72" name="Shape 72"/>
        <p:cNvGrpSpPr/>
        <p:nvPr/>
      </p:nvGrpSpPr>
      <p:grpSpPr>
        <a:xfrm>
          <a:off x="0" y="0"/>
          <a:ext cx="0" cy="0"/>
          <a:chOff x="0" y="0"/>
          <a:chExt cx="0" cy="0"/>
        </a:xfrm>
      </p:grpSpPr>
      <p:sp>
        <p:nvSpPr>
          <p:cNvPr id="73" name="Google Shape;73;p11"/>
          <p:cNvSpPr txBox="1"/>
          <p:nvPr>
            <p:ph hasCustomPrompt="1" type="title"/>
          </p:nvPr>
        </p:nvSpPr>
        <p:spPr>
          <a:xfrm>
            <a:off x="1020613" y="1335100"/>
            <a:ext cx="7102800" cy="15783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7200">
                <a:solidFill>
                  <a:schemeClr val="accent4"/>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74" name="Google Shape;74;p11"/>
          <p:cNvSpPr txBox="1"/>
          <p:nvPr>
            <p:ph idx="1" type="subTitle"/>
          </p:nvPr>
        </p:nvSpPr>
        <p:spPr>
          <a:xfrm>
            <a:off x="1020588" y="3094475"/>
            <a:ext cx="7102800" cy="465300"/>
          </a:xfrm>
          <a:prstGeom prst="rect">
            <a:avLst/>
          </a:prstGeom>
          <a:solidFill>
            <a:schemeClr val="accent6"/>
          </a:solidFill>
        </p:spPr>
        <p:txBody>
          <a:bodyPr anchorCtr="0" anchor="t" bIns="91425" lIns="91425" spcFirstLastPara="1" rIns="91425" wrap="square" tIns="91425">
            <a:noAutofit/>
          </a:bodyPr>
          <a:lstStyle>
            <a:lvl1pPr lvl="0" rtl="0" algn="ctr">
              <a:spcBef>
                <a:spcPts val="0"/>
              </a:spcBef>
              <a:spcAft>
                <a:spcPts val="0"/>
              </a:spcAft>
              <a:buSzPts val="1600"/>
              <a:buNone/>
              <a:defRPr sz="19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75" name="Google Shape;75;p11"/>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 name="Google Shape;76;p11"/>
          <p:cNvGrpSpPr/>
          <p:nvPr/>
        </p:nvGrpSpPr>
        <p:grpSpPr>
          <a:xfrm>
            <a:off x="8059900" y="446250"/>
            <a:ext cx="473100" cy="186500"/>
            <a:chOff x="7059675" y="514525"/>
            <a:chExt cx="473100" cy="186500"/>
          </a:xfrm>
        </p:grpSpPr>
        <p:cxnSp>
          <p:nvCxnSpPr>
            <p:cNvPr id="77" name="Google Shape;77;p11"/>
            <p:cNvCxnSpPr/>
            <p:nvPr/>
          </p:nvCxnSpPr>
          <p:spPr>
            <a:xfrm flipH="1" rot="10800000">
              <a:off x="7059675" y="51452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78" name="Google Shape;78;p11"/>
            <p:cNvCxnSpPr/>
            <p:nvPr/>
          </p:nvCxnSpPr>
          <p:spPr>
            <a:xfrm flipH="1" rot="10800000">
              <a:off x="7059675" y="60567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79" name="Google Shape;79;p11"/>
            <p:cNvCxnSpPr/>
            <p:nvPr/>
          </p:nvCxnSpPr>
          <p:spPr>
            <a:xfrm flipH="1" rot="10800000">
              <a:off x="7059675" y="696825"/>
              <a:ext cx="473100" cy="4200"/>
            </a:xfrm>
            <a:prstGeom prst="straightConnector1">
              <a:avLst/>
            </a:prstGeom>
            <a:noFill/>
            <a:ln cap="flat" cmpd="sng" w="28575">
              <a:solidFill>
                <a:schemeClr val="dk1"/>
              </a:solidFill>
              <a:prstDash val="solid"/>
              <a:round/>
              <a:headEnd len="med" w="med" type="none"/>
              <a:tailEnd len="med" w="med" type="none"/>
            </a:ln>
          </p:spPr>
        </p:cxn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80" name="Shape 8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81" name="Shape 81"/>
        <p:cNvGrpSpPr/>
        <p:nvPr/>
      </p:nvGrpSpPr>
      <p:grpSpPr>
        <a:xfrm>
          <a:off x="0" y="0"/>
          <a:ext cx="0" cy="0"/>
          <a:chOff x="0" y="0"/>
          <a:chExt cx="0" cy="0"/>
        </a:xfrm>
      </p:grpSpPr>
      <p:sp>
        <p:nvSpPr>
          <p:cNvPr id="82" name="Google Shape;82;p13"/>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 name="Google Shape;83;p13"/>
          <p:cNvGrpSpPr/>
          <p:nvPr/>
        </p:nvGrpSpPr>
        <p:grpSpPr>
          <a:xfrm>
            <a:off x="8389787" y="179931"/>
            <a:ext cx="486393" cy="125690"/>
            <a:chOff x="-890300" y="1406550"/>
            <a:chExt cx="806088" cy="208200"/>
          </a:xfrm>
        </p:grpSpPr>
        <p:sp>
          <p:nvSpPr>
            <p:cNvPr id="84" name="Google Shape;84;p13"/>
            <p:cNvSpPr/>
            <p:nvPr/>
          </p:nvSpPr>
          <p:spPr>
            <a:xfrm>
              <a:off x="-890300" y="1406550"/>
              <a:ext cx="208200" cy="208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3"/>
            <p:cNvSpPr/>
            <p:nvPr/>
          </p:nvSpPr>
          <p:spPr>
            <a:xfrm>
              <a:off x="-584825" y="1406550"/>
              <a:ext cx="208200" cy="208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3"/>
            <p:cNvSpPr/>
            <p:nvPr/>
          </p:nvSpPr>
          <p:spPr>
            <a:xfrm>
              <a:off x="-292412" y="1406550"/>
              <a:ext cx="208200" cy="20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13"/>
          <p:cNvSpPr txBox="1"/>
          <p:nvPr>
            <p:ph type="title"/>
          </p:nvPr>
        </p:nvSpPr>
        <p:spPr>
          <a:xfrm>
            <a:off x="713225" y="445025"/>
            <a:ext cx="771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8" name="Google Shape;88;p13"/>
          <p:cNvSpPr txBox="1"/>
          <p:nvPr>
            <p:ph idx="1" type="subTitle"/>
          </p:nvPr>
        </p:nvSpPr>
        <p:spPr>
          <a:xfrm>
            <a:off x="2472000" y="1832950"/>
            <a:ext cx="4209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9" name="Google Shape;89;p13"/>
          <p:cNvSpPr txBox="1"/>
          <p:nvPr>
            <p:ph idx="2" type="subTitle"/>
          </p:nvPr>
        </p:nvSpPr>
        <p:spPr>
          <a:xfrm>
            <a:off x="3175501" y="2833427"/>
            <a:ext cx="4209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0" name="Google Shape;90;p13"/>
          <p:cNvSpPr txBox="1"/>
          <p:nvPr>
            <p:ph idx="3" type="subTitle"/>
          </p:nvPr>
        </p:nvSpPr>
        <p:spPr>
          <a:xfrm>
            <a:off x="3504027" y="3834248"/>
            <a:ext cx="4209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1" name="Google Shape;91;p13"/>
          <p:cNvSpPr txBox="1"/>
          <p:nvPr>
            <p:ph hasCustomPrompt="1" idx="4" type="title"/>
          </p:nvPr>
        </p:nvSpPr>
        <p:spPr>
          <a:xfrm>
            <a:off x="1869900" y="1470525"/>
            <a:ext cx="602100" cy="3915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24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2" name="Google Shape;92;p13"/>
          <p:cNvSpPr txBox="1"/>
          <p:nvPr>
            <p:ph hasCustomPrompt="1" idx="5" type="title"/>
          </p:nvPr>
        </p:nvSpPr>
        <p:spPr>
          <a:xfrm>
            <a:off x="2573400" y="2482425"/>
            <a:ext cx="602100" cy="3915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24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3" name="Google Shape;93;p13"/>
          <p:cNvSpPr txBox="1"/>
          <p:nvPr>
            <p:ph hasCustomPrompt="1" idx="6" type="title"/>
          </p:nvPr>
        </p:nvSpPr>
        <p:spPr>
          <a:xfrm>
            <a:off x="2891275" y="3494325"/>
            <a:ext cx="602100" cy="3285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24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4" name="Google Shape;94;p13"/>
          <p:cNvSpPr txBox="1"/>
          <p:nvPr>
            <p:ph idx="7" type="subTitle"/>
          </p:nvPr>
        </p:nvSpPr>
        <p:spPr>
          <a:xfrm>
            <a:off x="2472000" y="1470525"/>
            <a:ext cx="4209600" cy="484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accent1"/>
                </a:solidFill>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95" name="Google Shape;95;p13"/>
          <p:cNvSpPr txBox="1"/>
          <p:nvPr>
            <p:ph idx="8" type="subTitle"/>
          </p:nvPr>
        </p:nvSpPr>
        <p:spPr>
          <a:xfrm>
            <a:off x="3175500" y="2482425"/>
            <a:ext cx="4209600" cy="484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accent2"/>
                </a:solidFill>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96" name="Google Shape;96;p13"/>
          <p:cNvSpPr txBox="1"/>
          <p:nvPr>
            <p:ph idx="9" type="subTitle"/>
          </p:nvPr>
        </p:nvSpPr>
        <p:spPr>
          <a:xfrm>
            <a:off x="3504025" y="3494325"/>
            <a:ext cx="4209600" cy="484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accent3"/>
                </a:solidFill>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97" name="Shape 97"/>
        <p:cNvGrpSpPr/>
        <p:nvPr/>
      </p:nvGrpSpPr>
      <p:grpSpPr>
        <a:xfrm>
          <a:off x="0" y="0"/>
          <a:ext cx="0" cy="0"/>
          <a:chOff x="0" y="0"/>
          <a:chExt cx="0" cy="0"/>
        </a:xfrm>
      </p:grpSpPr>
      <p:sp>
        <p:nvSpPr>
          <p:cNvPr id="98" name="Google Shape;98;p14"/>
          <p:cNvSpPr txBox="1"/>
          <p:nvPr>
            <p:ph type="title"/>
          </p:nvPr>
        </p:nvSpPr>
        <p:spPr>
          <a:xfrm>
            <a:off x="2687525" y="3464250"/>
            <a:ext cx="5743500" cy="661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a:solidFill>
                  <a:schemeClr val="dk2"/>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99" name="Google Shape;99;p14"/>
          <p:cNvSpPr txBox="1"/>
          <p:nvPr>
            <p:ph idx="1" type="subTitle"/>
          </p:nvPr>
        </p:nvSpPr>
        <p:spPr>
          <a:xfrm>
            <a:off x="2687414" y="1600950"/>
            <a:ext cx="5743500" cy="18633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000"/>
              <a:buNone/>
              <a:defRPr sz="24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sp>
        <p:nvSpPr>
          <p:cNvPr id="100" name="Google Shape;100;p14"/>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 name="Google Shape;101;p14"/>
          <p:cNvGrpSpPr/>
          <p:nvPr/>
        </p:nvGrpSpPr>
        <p:grpSpPr>
          <a:xfrm>
            <a:off x="8059900" y="446250"/>
            <a:ext cx="473100" cy="186500"/>
            <a:chOff x="7059675" y="514525"/>
            <a:chExt cx="473100" cy="186500"/>
          </a:xfrm>
        </p:grpSpPr>
        <p:cxnSp>
          <p:nvCxnSpPr>
            <p:cNvPr id="102" name="Google Shape;102;p14"/>
            <p:cNvCxnSpPr/>
            <p:nvPr/>
          </p:nvCxnSpPr>
          <p:spPr>
            <a:xfrm flipH="1" rot="10800000">
              <a:off x="7059675" y="51452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103" name="Google Shape;103;p14"/>
            <p:cNvCxnSpPr/>
            <p:nvPr/>
          </p:nvCxnSpPr>
          <p:spPr>
            <a:xfrm flipH="1" rot="10800000">
              <a:off x="7059675" y="60567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104" name="Google Shape;104;p14"/>
            <p:cNvCxnSpPr/>
            <p:nvPr/>
          </p:nvCxnSpPr>
          <p:spPr>
            <a:xfrm flipH="1" rot="10800000">
              <a:off x="7059675" y="696825"/>
              <a:ext cx="473100" cy="4200"/>
            </a:xfrm>
            <a:prstGeom prst="straightConnector1">
              <a:avLst/>
            </a:prstGeom>
            <a:noFill/>
            <a:ln cap="flat" cmpd="sng" w="28575">
              <a:solidFill>
                <a:schemeClr val="dk1"/>
              </a:solidFill>
              <a:prstDash val="solid"/>
              <a:round/>
              <a:headEnd len="med" w="med" type="none"/>
              <a:tailEnd len="med" w="med" type="none"/>
            </a:ln>
          </p:spPr>
        </p:cxn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105" name="Shape 105"/>
        <p:cNvGrpSpPr/>
        <p:nvPr/>
      </p:nvGrpSpPr>
      <p:grpSpPr>
        <a:xfrm>
          <a:off x="0" y="0"/>
          <a:ext cx="0" cy="0"/>
          <a:chOff x="0" y="0"/>
          <a:chExt cx="0" cy="0"/>
        </a:xfrm>
      </p:grpSpPr>
      <p:sp>
        <p:nvSpPr>
          <p:cNvPr id="106" name="Google Shape;106;p15"/>
          <p:cNvSpPr/>
          <p:nvPr/>
        </p:nvSpPr>
        <p:spPr>
          <a:xfrm>
            <a:off x="4243000" y="-1800"/>
            <a:ext cx="4901100" cy="51435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15"/>
          <p:cNvGrpSpPr/>
          <p:nvPr/>
        </p:nvGrpSpPr>
        <p:grpSpPr>
          <a:xfrm>
            <a:off x="8059900" y="446250"/>
            <a:ext cx="473100" cy="186500"/>
            <a:chOff x="7059675" y="514525"/>
            <a:chExt cx="473100" cy="186500"/>
          </a:xfrm>
        </p:grpSpPr>
        <p:cxnSp>
          <p:nvCxnSpPr>
            <p:cNvPr id="108" name="Google Shape;108;p15"/>
            <p:cNvCxnSpPr/>
            <p:nvPr/>
          </p:nvCxnSpPr>
          <p:spPr>
            <a:xfrm flipH="1" rot="10800000">
              <a:off x="7059675" y="51452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109" name="Google Shape;109;p15"/>
            <p:cNvCxnSpPr/>
            <p:nvPr/>
          </p:nvCxnSpPr>
          <p:spPr>
            <a:xfrm flipH="1" rot="10800000">
              <a:off x="7059675" y="60567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110" name="Google Shape;110;p15"/>
            <p:cNvCxnSpPr/>
            <p:nvPr/>
          </p:nvCxnSpPr>
          <p:spPr>
            <a:xfrm flipH="1" rot="10800000">
              <a:off x="7059675" y="696825"/>
              <a:ext cx="473100" cy="4200"/>
            </a:xfrm>
            <a:prstGeom prst="straightConnector1">
              <a:avLst/>
            </a:prstGeom>
            <a:noFill/>
            <a:ln cap="flat" cmpd="sng" w="28575">
              <a:solidFill>
                <a:schemeClr val="dk1"/>
              </a:solidFill>
              <a:prstDash val="solid"/>
              <a:round/>
              <a:headEnd len="med" w="med" type="none"/>
              <a:tailEnd len="med" w="med" type="none"/>
            </a:ln>
          </p:spPr>
        </p:cxnSp>
      </p:grpSp>
      <p:sp>
        <p:nvSpPr>
          <p:cNvPr id="111" name="Google Shape;111;p15"/>
          <p:cNvSpPr txBox="1"/>
          <p:nvPr>
            <p:ph type="title"/>
          </p:nvPr>
        </p:nvSpPr>
        <p:spPr>
          <a:xfrm>
            <a:off x="713225" y="535650"/>
            <a:ext cx="3165900" cy="23784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12" name="Google Shape;112;p15"/>
          <p:cNvSpPr txBox="1"/>
          <p:nvPr>
            <p:ph idx="1" type="subTitle"/>
          </p:nvPr>
        </p:nvSpPr>
        <p:spPr>
          <a:xfrm>
            <a:off x="713225" y="2914050"/>
            <a:ext cx="3165900" cy="1690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3" name="Google Shape;113;p15"/>
          <p:cNvSpPr/>
          <p:nvPr>
            <p:ph idx="2" type="pic"/>
          </p:nvPr>
        </p:nvSpPr>
        <p:spPr>
          <a:xfrm>
            <a:off x="4783250" y="532063"/>
            <a:ext cx="2910000" cy="4075800"/>
          </a:xfrm>
          <a:prstGeom prst="rect">
            <a:avLst/>
          </a:prstGeom>
          <a:noFill/>
          <a:ln>
            <a:no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114" name="Shape 114"/>
        <p:cNvGrpSpPr/>
        <p:nvPr/>
      </p:nvGrpSpPr>
      <p:grpSpPr>
        <a:xfrm>
          <a:off x="0" y="0"/>
          <a:ext cx="0" cy="0"/>
          <a:chOff x="0" y="0"/>
          <a:chExt cx="0" cy="0"/>
        </a:xfrm>
      </p:grpSpPr>
      <p:sp>
        <p:nvSpPr>
          <p:cNvPr id="115" name="Google Shape;115;p16"/>
          <p:cNvSpPr/>
          <p:nvPr/>
        </p:nvSpPr>
        <p:spPr>
          <a:xfrm>
            <a:off x="4243000" y="-1800"/>
            <a:ext cx="4901100" cy="51435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6"/>
          <p:cNvSpPr txBox="1"/>
          <p:nvPr>
            <p:ph type="title"/>
          </p:nvPr>
        </p:nvSpPr>
        <p:spPr>
          <a:xfrm>
            <a:off x="713225" y="1402850"/>
            <a:ext cx="3249000" cy="10632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17" name="Google Shape;117;p16"/>
          <p:cNvSpPr txBox="1"/>
          <p:nvPr>
            <p:ph idx="1" type="subTitle"/>
          </p:nvPr>
        </p:nvSpPr>
        <p:spPr>
          <a:xfrm>
            <a:off x="713225" y="2466050"/>
            <a:ext cx="3249000" cy="14001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118" name="Shape 118"/>
        <p:cNvGrpSpPr/>
        <p:nvPr/>
      </p:nvGrpSpPr>
      <p:grpSpPr>
        <a:xfrm>
          <a:off x="0" y="0"/>
          <a:ext cx="0" cy="0"/>
          <a:chOff x="0" y="0"/>
          <a:chExt cx="0" cy="0"/>
        </a:xfrm>
      </p:grpSpPr>
      <p:sp>
        <p:nvSpPr>
          <p:cNvPr id="119" name="Google Shape;119;p17"/>
          <p:cNvSpPr/>
          <p:nvPr/>
        </p:nvSpPr>
        <p:spPr>
          <a:xfrm>
            <a:off x="0" y="0"/>
            <a:ext cx="4901100" cy="51435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7"/>
          <p:cNvSpPr txBox="1"/>
          <p:nvPr>
            <p:ph type="title"/>
          </p:nvPr>
        </p:nvSpPr>
        <p:spPr>
          <a:xfrm>
            <a:off x="4837200" y="1501200"/>
            <a:ext cx="3593400" cy="1060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1" name="Google Shape;121;p17"/>
          <p:cNvSpPr txBox="1"/>
          <p:nvPr>
            <p:ph idx="1" type="subTitle"/>
          </p:nvPr>
        </p:nvSpPr>
        <p:spPr>
          <a:xfrm>
            <a:off x="4837371" y="2562000"/>
            <a:ext cx="3593400" cy="1080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22" name="Shape 122"/>
        <p:cNvGrpSpPr/>
        <p:nvPr/>
      </p:nvGrpSpPr>
      <p:grpSpPr>
        <a:xfrm>
          <a:off x="0" y="0"/>
          <a:ext cx="0" cy="0"/>
          <a:chOff x="0" y="0"/>
          <a:chExt cx="0" cy="0"/>
        </a:xfrm>
      </p:grpSpPr>
      <p:sp>
        <p:nvSpPr>
          <p:cNvPr id="123" name="Google Shape;123;p18"/>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 name="Google Shape;124;p18"/>
          <p:cNvGrpSpPr/>
          <p:nvPr/>
        </p:nvGrpSpPr>
        <p:grpSpPr>
          <a:xfrm>
            <a:off x="8389787" y="179931"/>
            <a:ext cx="486393" cy="125690"/>
            <a:chOff x="-890300" y="1406550"/>
            <a:chExt cx="806088" cy="208200"/>
          </a:xfrm>
        </p:grpSpPr>
        <p:sp>
          <p:nvSpPr>
            <p:cNvPr id="125" name="Google Shape;125;p18"/>
            <p:cNvSpPr/>
            <p:nvPr/>
          </p:nvSpPr>
          <p:spPr>
            <a:xfrm>
              <a:off x="-890300" y="1406550"/>
              <a:ext cx="208200" cy="208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8"/>
            <p:cNvSpPr/>
            <p:nvPr/>
          </p:nvSpPr>
          <p:spPr>
            <a:xfrm>
              <a:off x="-584825" y="1406550"/>
              <a:ext cx="208200" cy="208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8"/>
            <p:cNvSpPr/>
            <p:nvPr/>
          </p:nvSpPr>
          <p:spPr>
            <a:xfrm>
              <a:off x="-292412" y="1406550"/>
              <a:ext cx="208200" cy="20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 name="Google Shape;128;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9" name="Google Shape;129;p18"/>
          <p:cNvSpPr txBox="1"/>
          <p:nvPr>
            <p:ph idx="1" type="subTitle"/>
          </p:nvPr>
        </p:nvSpPr>
        <p:spPr>
          <a:xfrm>
            <a:off x="5238851" y="2246051"/>
            <a:ext cx="2789400" cy="14805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0" name="Google Shape;130;p18"/>
          <p:cNvSpPr txBox="1"/>
          <p:nvPr>
            <p:ph idx="2" type="subTitle"/>
          </p:nvPr>
        </p:nvSpPr>
        <p:spPr>
          <a:xfrm>
            <a:off x="1707675" y="2246051"/>
            <a:ext cx="2789400" cy="14805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1" name="Google Shape;131;p18"/>
          <p:cNvSpPr txBox="1"/>
          <p:nvPr>
            <p:ph idx="3" type="subTitle"/>
          </p:nvPr>
        </p:nvSpPr>
        <p:spPr>
          <a:xfrm>
            <a:off x="1411701" y="1687150"/>
            <a:ext cx="2789400" cy="5589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dk2"/>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32" name="Google Shape;132;p18"/>
          <p:cNvSpPr txBox="1"/>
          <p:nvPr>
            <p:ph idx="4" type="subTitle"/>
          </p:nvPr>
        </p:nvSpPr>
        <p:spPr>
          <a:xfrm>
            <a:off x="4942882" y="1687150"/>
            <a:ext cx="2789400" cy="5589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accent2"/>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133" name="Shape 133"/>
        <p:cNvGrpSpPr/>
        <p:nvPr/>
      </p:nvGrpSpPr>
      <p:grpSpPr>
        <a:xfrm>
          <a:off x="0" y="0"/>
          <a:ext cx="0" cy="0"/>
          <a:chOff x="0" y="0"/>
          <a:chExt cx="0" cy="0"/>
        </a:xfrm>
      </p:grpSpPr>
      <p:sp>
        <p:nvSpPr>
          <p:cNvPr id="134" name="Google Shape;134;p19"/>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 name="Google Shape;135;p19"/>
          <p:cNvGrpSpPr/>
          <p:nvPr/>
        </p:nvGrpSpPr>
        <p:grpSpPr>
          <a:xfrm>
            <a:off x="8389787" y="179931"/>
            <a:ext cx="486393" cy="125690"/>
            <a:chOff x="-890300" y="1406550"/>
            <a:chExt cx="806088" cy="208200"/>
          </a:xfrm>
        </p:grpSpPr>
        <p:sp>
          <p:nvSpPr>
            <p:cNvPr id="136" name="Google Shape;136;p19"/>
            <p:cNvSpPr/>
            <p:nvPr/>
          </p:nvSpPr>
          <p:spPr>
            <a:xfrm>
              <a:off x="-890300" y="1406550"/>
              <a:ext cx="208200" cy="208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9"/>
            <p:cNvSpPr/>
            <p:nvPr/>
          </p:nvSpPr>
          <p:spPr>
            <a:xfrm>
              <a:off x="-584825" y="1406550"/>
              <a:ext cx="208200" cy="208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9"/>
            <p:cNvSpPr/>
            <p:nvPr/>
          </p:nvSpPr>
          <p:spPr>
            <a:xfrm>
              <a:off x="-292412" y="1406550"/>
              <a:ext cx="208200" cy="20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40" name="Google Shape;140;p19"/>
          <p:cNvSpPr txBox="1"/>
          <p:nvPr>
            <p:ph idx="1" type="subTitle"/>
          </p:nvPr>
        </p:nvSpPr>
        <p:spPr>
          <a:xfrm>
            <a:off x="4821898" y="1443125"/>
            <a:ext cx="3602100" cy="2433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1" name="Google Shape;141;p19"/>
          <p:cNvSpPr txBox="1"/>
          <p:nvPr>
            <p:ph idx="2" type="subTitle"/>
          </p:nvPr>
        </p:nvSpPr>
        <p:spPr>
          <a:xfrm>
            <a:off x="644000" y="1443125"/>
            <a:ext cx="3602100" cy="2433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42" name="Shape 142"/>
        <p:cNvGrpSpPr/>
        <p:nvPr/>
      </p:nvGrpSpPr>
      <p:grpSpPr>
        <a:xfrm>
          <a:off x="0" y="0"/>
          <a:ext cx="0" cy="0"/>
          <a:chOff x="0" y="0"/>
          <a:chExt cx="0" cy="0"/>
        </a:xfrm>
      </p:grpSpPr>
      <p:sp>
        <p:nvSpPr>
          <p:cNvPr id="143" name="Google Shape;143;p20"/>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 name="Google Shape;144;p20"/>
          <p:cNvGrpSpPr/>
          <p:nvPr/>
        </p:nvGrpSpPr>
        <p:grpSpPr>
          <a:xfrm>
            <a:off x="8389787" y="179931"/>
            <a:ext cx="486393" cy="125690"/>
            <a:chOff x="-890300" y="1406550"/>
            <a:chExt cx="806088" cy="208200"/>
          </a:xfrm>
        </p:grpSpPr>
        <p:sp>
          <p:nvSpPr>
            <p:cNvPr id="145" name="Google Shape;145;p20"/>
            <p:cNvSpPr/>
            <p:nvPr/>
          </p:nvSpPr>
          <p:spPr>
            <a:xfrm>
              <a:off x="-890300" y="1406550"/>
              <a:ext cx="208200" cy="208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0"/>
            <p:cNvSpPr/>
            <p:nvPr/>
          </p:nvSpPr>
          <p:spPr>
            <a:xfrm>
              <a:off x="-584825" y="1406550"/>
              <a:ext cx="208200" cy="208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0"/>
            <p:cNvSpPr/>
            <p:nvPr/>
          </p:nvSpPr>
          <p:spPr>
            <a:xfrm>
              <a:off x="-292412" y="1406550"/>
              <a:ext cx="208200" cy="20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 name="Google Shape;148;p2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49" name="Google Shape;149;p20"/>
          <p:cNvSpPr txBox="1"/>
          <p:nvPr>
            <p:ph idx="1" type="subTitle"/>
          </p:nvPr>
        </p:nvSpPr>
        <p:spPr>
          <a:xfrm>
            <a:off x="997700" y="2096375"/>
            <a:ext cx="2373000" cy="1361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0" name="Google Shape;150;p20"/>
          <p:cNvSpPr txBox="1"/>
          <p:nvPr>
            <p:ph idx="2" type="subTitle"/>
          </p:nvPr>
        </p:nvSpPr>
        <p:spPr>
          <a:xfrm>
            <a:off x="3522987" y="2756375"/>
            <a:ext cx="2373000" cy="1361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1" name="Google Shape;151;p20"/>
          <p:cNvSpPr txBox="1"/>
          <p:nvPr>
            <p:ph idx="3" type="subTitle"/>
          </p:nvPr>
        </p:nvSpPr>
        <p:spPr>
          <a:xfrm>
            <a:off x="6051233" y="3242600"/>
            <a:ext cx="2373000" cy="1361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2" name="Google Shape;152;p20"/>
          <p:cNvSpPr txBox="1"/>
          <p:nvPr>
            <p:ph idx="4" type="subTitle"/>
          </p:nvPr>
        </p:nvSpPr>
        <p:spPr>
          <a:xfrm>
            <a:off x="720000" y="1436375"/>
            <a:ext cx="2416800" cy="660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dk2"/>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53" name="Google Shape;153;p20"/>
          <p:cNvSpPr txBox="1"/>
          <p:nvPr>
            <p:ph idx="5" type="subTitle"/>
          </p:nvPr>
        </p:nvSpPr>
        <p:spPr>
          <a:xfrm>
            <a:off x="3292047" y="2096375"/>
            <a:ext cx="2416800" cy="660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accent3"/>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54" name="Google Shape;154;p20"/>
          <p:cNvSpPr txBox="1"/>
          <p:nvPr>
            <p:ph idx="6" type="subTitle"/>
          </p:nvPr>
        </p:nvSpPr>
        <p:spPr>
          <a:xfrm>
            <a:off x="5867044" y="2582600"/>
            <a:ext cx="2416800" cy="660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accent5"/>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 name="Shape 11"/>
        <p:cNvGrpSpPr/>
        <p:nvPr/>
      </p:nvGrpSpPr>
      <p:grpSpPr>
        <a:xfrm>
          <a:off x="0" y="0"/>
          <a:ext cx="0" cy="0"/>
          <a:chOff x="0" y="0"/>
          <a:chExt cx="0" cy="0"/>
        </a:xfrm>
      </p:grpSpPr>
      <p:sp>
        <p:nvSpPr>
          <p:cNvPr id="12" name="Google Shape;12;p3"/>
          <p:cNvSpPr txBox="1"/>
          <p:nvPr>
            <p:ph type="title"/>
          </p:nvPr>
        </p:nvSpPr>
        <p:spPr>
          <a:xfrm>
            <a:off x="1535738" y="2266450"/>
            <a:ext cx="6635700" cy="12024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4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3" name="Google Shape;13;p3"/>
          <p:cNvSpPr txBox="1"/>
          <p:nvPr>
            <p:ph hasCustomPrompt="1" idx="2" type="title"/>
          </p:nvPr>
        </p:nvSpPr>
        <p:spPr>
          <a:xfrm>
            <a:off x="988113" y="1350550"/>
            <a:ext cx="1652100" cy="9159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6000">
                <a:solidFill>
                  <a:schemeClr val="dk2"/>
                </a:solidFill>
                <a:latin typeface="Fira Code"/>
                <a:ea typeface="Fira Code"/>
                <a:cs typeface="Fira Code"/>
                <a:sym typeface="Fira Code"/>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4" name="Google Shape;14;p3"/>
          <p:cNvSpPr txBox="1"/>
          <p:nvPr>
            <p:ph idx="1" type="subTitle"/>
          </p:nvPr>
        </p:nvSpPr>
        <p:spPr>
          <a:xfrm>
            <a:off x="2080150" y="3468850"/>
            <a:ext cx="6043800" cy="283200"/>
          </a:xfrm>
          <a:prstGeom prst="rect">
            <a:avLst/>
          </a:prstGeom>
          <a:noFill/>
        </p:spPr>
        <p:txBody>
          <a:bodyPr anchorCtr="0" anchor="t" bIns="91425" lIns="91425" spcFirstLastPara="1" rIns="91425" wrap="square" tIns="91425">
            <a:noAutofit/>
          </a:bodyPr>
          <a:lstStyle>
            <a:lvl1pPr lvl="0" rtl="0">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 name="Google Shape;15;p3"/>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 name="Google Shape;16;p3"/>
          <p:cNvGrpSpPr/>
          <p:nvPr/>
        </p:nvGrpSpPr>
        <p:grpSpPr>
          <a:xfrm>
            <a:off x="8313825" y="353000"/>
            <a:ext cx="473100" cy="186500"/>
            <a:chOff x="7059675" y="514525"/>
            <a:chExt cx="473100" cy="186500"/>
          </a:xfrm>
        </p:grpSpPr>
        <p:cxnSp>
          <p:nvCxnSpPr>
            <p:cNvPr id="17" name="Google Shape;17;p3"/>
            <p:cNvCxnSpPr/>
            <p:nvPr/>
          </p:nvCxnSpPr>
          <p:spPr>
            <a:xfrm flipH="1" rot="10800000">
              <a:off x="7059675" y="51452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18" name="Google Shape;18;p3"/>
            <p:cNvCxnSpPr/>
            <p:nvPr/>
          </p:nvCxnSpPr>
          <p:spPr>
            <a:xfrm flipH="1" rot="10800000">
              <a:off x="7059675" y="60567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19" name="Google Shape;19;p3"/>
            <p:cNvCxnSpPr/>
            <p:nvPr/>
          </p:nvCxnSpPr>
          <p:spPr>
            <a:xfrm flipH="1" rot="10800000">
              <a:off x="7059675" y="696825"/>
              <a:ext cx="473100" cy="4200"/>
            </a:xfrm>
            <a:prstGeom prst="straightConnector1">
              <a:avLst/>
            </a:prstGeom>
            <a:noFill/>
            <a:ln cap="flat" cmpd="sng" w="28575">
              <a:solidFill>
                <a:schemeClr val="dk1"/>
              </a:solidFill>
              <a:prstDash val="solid"/>
              <a:round/>
              <a:headEnd len="med" w="med" type="none"/>
              <a:tailEnd len="med" w="med" type="none"/>
            </a:ln>
          </p:spPr>
        </p:cxn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55" name="Shape 155"/>
        <p:cNvGrpSpPr/>
        <p:nvPr/>
      </p:nvGrpSpPr>
      <p:grpSpPr>
        <a:xfrm>
          <a:off x="0" y="0"/>
          <a:ext cx="0" cy="0"/>
          <a:chOff x="0" y="0"/>
          <a:chExt cx="0" cy="0"/>
        </a:xfrm>
      </p:grpSpPr>
      <p:sp>
        <p:nvSpPr>
          <p:cNvPr id="156" name="Google Shape;156;p21"/>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 name="Google Shape;157;p21"/>
          <p:cNvGrpSpPr/>
          <p:nvPr/>
        </p:nvGrpSpPr>
        <p:grpSpPr>
          <a:xfrm>
            <a:off x="8389787" y="179931"/>
            <a:ext cx="486393" cy="125690"/>
            <a:chOff x="-890300" y="1406550"/>
            <a:chExt cx="806088" cy="208200"/>
          </a:xfrm>
        </p:grpSpPr>
        <p:sp>
          <p:nvSpPr>
            <p:cNvPr id="158" name="Google Shape;158;p21"/>
            <p:cNvSpPr/>
            <p:nvPr/>
          </p:nvSpPr>
          <p:spPr>
            <a:xfrm>
              <a:off x="-890300" y="1406550"/>
              <a:ext cx="208200" cy="208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1"/>
            <p:cNvSpPr/>
            <p:nvPr/>
          </p:nvSpPr>
          <p:spPr>
            <a:xfrm>
              <a:off x="-584825" y="1406550"/>
              <a:ext cx="208200" cy="208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1"/>
            <p:cNvSpPr/>
            <p:nvPr/>
          </p:nvSpPr>
          <p:spPr>
            <a:xfrm>
              <a:off x="-292412" y="1406550"/>
              <a:ext cx="208200" cy="20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 name="Google Shape;161;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62" name="Google Shape;162;p21"/>
          <p:cNvSpPr txBox="1"/>
          <p:nvPr>
            <p:ph idx="1" type="subTitle"/>
          </p:nvPr>
        </p:nvSpPr>
        <p:spPr>
          <a:xfrm>
            <a:off x="3500600" y="1923775"/>
            <a:ext cx="1978200" cy="829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3" name="Google Shape;163;p21"/>
          <p:cNvSpPr txBox="1"/>
          <p:nvPr>
            <p:ph idx="2" type="subTitle"/>
          </p:nvPr>
        </p:nvSpPr>
        <p:spPr>
          <a:xfrm>
            <a:off x="6445791" y="1923775"/>
            <a:ext cx="1978200" cy="829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4" name="Google Shape;164;p21"/>
          <p:cNvSpPr txBox="1"/>
          <p:nvPr>
            <p:ph idx="3" type="subTitle"/>
          </p:nvPr>
        </p:nvSpPr>
        <p:spPr>
          <a:xfrm>
            <a:off x="3500600" y="3566750"/>
            <a:ext cx="1978200" cy="829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5" name="Google Shape;165;p21"/>
          <p:cNvSpPr txBox="1"/>
          <p:nvPr>
            <p:ph idx="4" type="subTitle"/>
          </p:nvPr>
        </p:nvSpPr>
        <p:spPr>
          <a:xfrm>
            <a:off x="6445791" y="3566750"/>
            <a:ext cx="1978200" cy="829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6" name="Google Shape;166;p21"/>
          <p:cNvSpPr txBox="1"/>
          <p:nvPr>
            <p:ph idx="5" type="subTitle"/>
          </p:nvPr>
        </p:nvSpPr>
        <p:spPr>
          <a:xfrm>
            <a:off x="3194436" y="1418275"/>
            <a:ext cx="1978200" cy="505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lt2"/>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67" name="Google Shape;167;p21"/>
          <p:cNvSpPr txBox="1"/>
          <p:nvPr>
            <p:ph idx="6" type="subTitle"/>
          </p:nvPr>
        </p:nvSpPr>
        <p:spPr>
          <a:xfrm>
            <a:off x="3194436" y="3061250"/>
            <a:ext cx="1978200" cy="505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accent2"/>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68" name="Google Shape;168;p21"/>
          <p:cNvSpPr txBox="1"/>
          <p:nvPr>
            <p:ph idx="7" type="subTitle"/>
          </p:nvPr>
        </p:nvSpPr>
        <p:spPr>
          <a:xfrm>
            <a:off x="6139611" y="1418275"/>
            <a:ext cx="1978200" cy="505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accent4"/>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69" name="Google Shape;169;p21"/>
          <p:cNvSpPr txBox="1"/>
          <p:nvPr>
            <p:ph idx="8" type="subTitle"/>
          </p:nvPr>
        </p:nvSpPr>
        <p:spPr>
          <a:xfrm>
            <a:off x="6139611" y="3061250"/>
            <a:ext cx="1978200" cy="505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accent5"/>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70" name="Shape 170"/>
        <p:cNvGrpSpPr/>
        <p:nvPr/>
      </p:nvGrpSpPr>
      <p:grpSpPr>
        <a:xfrm>
          <a:off x="0" y="0"/>
          <a:ext cx="0" cy="0"/>
          <a:chOff x="0" y="0"/>
          <a:chExt cx="0" cy="0"/>
        </a:xfrm>
      </p:grpSpPr>
      <p:sp>
        <p:nvSpPr>
          <p:cNvPr id="171" name="Google Shape;171;p2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72" name="Google Shape;172;p22"/>
          <p:cNvSpPr txBox="1"/>
          <p:nvPr>
            <p:ph idx="1" type="subTitle"/>
          </p:nvPr>
        </p:nvSpPr>
        <p:spPr>
          <a:xfrm>
            <a:off x="1394900" y="1853500"/>
            <a:ext cx="1986000" cy="8799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3" name="Google Shape;173;p22"/>
          <p:cNvSpPr txBox="1"/>
          <p:nvPr>
            <p:ph idx="2" type="subTitle"/>
          </p:nvPr>
        </p:nvSpPr>
        <p:spPr>
          <a:xfrm>
            <a:off x="3864750" y="1853500"/>
            <a:ext cx="1986000" cy="8799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4" name="Google Shape;174;p22"/>
          <p:cNvSpPr txBox="1"/>
          <p:nvPr>
            <p:ph idx="3" type="subTitle"/>
          </p:nvPr>
        </p:nvSpPr>
        <p:spPr>
          <a:xfrm>
            <a:off x="1394900" y="3283700"/>
            <a:ext cx="1986000" cy="8799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5" name="Google Shape;175;p22"/>
          <p:cNvSpPr txBox="1"/>
          <p:nvPr>
            <p:ph idx="4" type="subTitle"/>
          </p:nvPr>
        </p:nvSpPr>
        <p:spPr>
          <a:xfrm>
            <a:off x="3864750" y="3283700"/>
            <a:ext cx="1986000" cy="8799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6" name="Google Shape;176;p22"/>
          <p:cNvSpPr txBox="1"/>
          <p:nvPr>
            <p:ph idx="5" type="subTitle"/>
          </p:nvPr>
        </p:nvSpPr>
        <p:spPr>
          <a:xfrm>
            <a:off x="6334599" y="1853500"/>
            <a:ext cx="1986000" cy="8799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7" name="Google Shape;177;p22"/>
          <p:cNvSpPr txBox="1"/>
          <p:nvPr>
            <p:ph idx="6" type="subTitle"/>
          </p:nvPr>
        </p:nvSpPr>
        <p:spPr>
          <a:xfrm>
            <a:off x="6334599" y="3283700"/>
            <a:ext cx="1986000" cy="8799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8" name="Google Shape;178;p22"/>
          <p:cNvSpPr txBox="1"/>
          <p:nvPr>
            <p:ph idx="7" type="subTitle"/>
          </p:nvPr>
        </p:nvSpPr>
        <p:spPr>
          <a:xfrm>
            <a:off x="1113052" y="1360899"/>
            <a:ext cx="1978200" cy="49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accent2"/>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79" name="Google Shape;179;p22"/>
          <p:cNvSpPr txBox="1"/>
          <p:nvPr>
            <p:ph idx="8" type="subTitle"/>
          </p:nvPr>
        </p:nvSpPr>
        <p:spPr>
          <a:xfrm>
            <a:off x="3582900" y="1360899"/>
            <a:ext cx="1978200" cy="49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dk2"/>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80" name="Google Shape;180;p22"/>
          <p:cNvSpPr txBox="1"/>
          <p:nvPr>
            <p:ph idx="9" type="subTitle"/>
          </p:nvPr>
        </p:nvSpPr>
        <p:spPr>
          <a:xfrm>
            <a:off x="6052748" y="1360899"/>
            <a:ext cx="1978200" cy="49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accent5"/>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81" name="Google Shape;181;p22"/>
          <p:cNvSpPr txBox="1"/>
          <p:nvPr>
            <p:ph idx="13" type="subTitle"/>
          </p:nvPr>
        </p:nvSpPr>
        <p:spPr>
          <a:xfrm>
            <a:off x="1113052" y="2791100"/>
            <a:ext cx="1978200" cy="49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accent1"/>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82" name="Google Shape;182;p22"/>
          <p:cNvSpPr txBox="1"/>
          <p:nvPr>
            <p:ph idx="14" type="subTitle"/>
          </p:nvPr>
        </p:nvSpPr>
        <p:spPr>
          <a:xfrm>
            <a:off x="3582900" y="2791100"/>
            <a:ext cx="1978200" cy="49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lt2"/>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83" name="Google Shape;183;p22"/>
          <p:cNvSpPr txBox="1"/>
          <p:nvPr>
            <p:ph idx="15" type="subTitle"/>
          </p:nvPr>
        </p:nvSpPr>
        <p:spPr>
          <a:xfrm>
            <a:off x="6052748" y="2791100"/>
            <a:ext cx="1978200" cy="49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accent3"/>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184" name="Shape 184"/>
        <p:cNvGrpSpPr/>
        <p:nvPr/>
      </p:nvGrpSpPr>
      <p:grpSpPr>
        <a:xfrm>
          <a:off x="0" y="0"/>
          <a:ext cx="0" cy="0"/>
          <a:chOff x="0" y="0"/>
          <a:chExt cx="0" cy="0"/>
        </a:xfrm>
      </p:grpSpPr>
      <p:sp>
        <p:nvSpPr>
          <p:cNvPr id="185" name="Google Shape;185;p23"/>
          <p:cNvSpPr/>
          <p:nvPr/>
        </p:nvSpPr>
        <p:spPr>
          <a:xfrm>
            <a:off x="3763500" y="-1800"/>
            <a:ext cx="5380500" cy="51435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6" name="Google Shape;186;p23"/>
          <p:cNvGrpSpPr/>
          <p:nvPr/>
        </p:nvGrpSpPr>
        <p:grpSpPr>
          <a:xfrm>
            <a:off x="8059900" y="446250"/>
            <a:ext cx="473100" cy="186500"/>
            <a:chOff x="7059675" y="514525"/>
            <a:chExt cx="473100" cy="186500"/>
          </a:xfrm>
        </p:grpSpPr>
        <p:cxnSp>
          <p:nvCxnSpPr>
            <p:cNvPr id="187" name="Google Shape;187;p23"/>
            <p:cNvCxnSpPr/>
            <p:nvPr/>
          </p:nvCxnSpPr>
          <p:spPr>
            <a:xfrm flipH="1" rot="10800000">
              <a:off x="7059675" y="51452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188" name="Google Shape;188;p23"/>
            <p:cNvCxnSpPr/>
            <p:nvPr/>
          </p:nvCxnSpPr>
          <p:spPr>
            <a:xfrm flipH="1" rot="10800000">
              <a:off x="7059675" y="60567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189" name="Google Shape;189;p23"/>
            <p:cNvCxnSpPr/>
            <p:nvPr/>
          </p:nvCxnSpPr>
          <p:spPr>
            <a:xfrm flipH="1" rot="10800000">
              <a:off x="7059675" y="696825"/>
              <a:ext cx="473100" cy="4200"/>
            </a:xfrm>
            <a:prstGeom prst="straightConnector1">
              <a:avLst/>
            </a:prstGeom>
            <a:noFill/>
            <a:ln cap="flat" cmpd="sng" w="28575">
              <a:solidFill>
                <a:schemeClr val="dk1"/>
              </a:solidFill>
              <a:prstDash val="solid"/>
              <a:round/>
              <a:headEnd len="med" w="med" type="none"/>
              <a:tailEnd len="med" w="med" type="none"/>
            </a:ln>
          </p:spPr>
        </p:cxnSp>
      </p:grpSp>
      <p:sp>
        <p:nvSpPr>
          <p:cNvPr id="190" name="Google Shape;190;p23"/>
          <p:cNvSpPr txBox="1"/>
          <p:nvPr>
            <p:ph hasCustomPrompt="1" type="title"/>
          </p:nvPr>
        </p:nvSpPr>
        <p:spPr>
          <a:xfrm>
            <a:off x="4051975" y="630575"/>
            <a:ext cx="4022100" cy="7689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4500">
                <a:solidFill>
                  <a:schemeClr val="dk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91" name="Google Shape;191;p23"/>
          <p:cNvSpPr txBox="1"/>
          <p:nvPr>
            <p:ph idx="1" type="subTitle"/>
          </p:nvPr>
        </p:nvSpPr>
        <p:spPr>
          <a:xfrm>
            <a:off x="4408555" y="1300670"/>
            <a:ext cx="4022100" cy="5988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400"/>
              <a:buFont typeface="PT Sans"/>
              <a:buNone/>
              <a:defRPr>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192" name="Google Shape;192;p23"/>
          <p:cNvSpPr txBox="1"/>
          <p:nvPr>
            <p:ph hasCustomPrompt="1" idx="2" type="title"/>
          </p:nvPr>
        </p:nvSpPr>
        <p:spPr>
          <a:xfrm>
            <a:off x="4051975" y="1982840"/>
            <a:ext cx="4022100" cy="7689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4500">
                <a:solidFill>
                  <a:schemeClr val="accent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93" name="Google Shape;193;p23"/>
          <p:cNvSpPr txBox="1"/>
          <p:nvPr>
            <p:ph idx="3" type="subTitle"/>
          </p:nvPr>
        </p:nvSpPr>
        <p:spPr>
          <a:xfrm>
            <a:off x="4408555" y="2652935"/>
            <a:ext cx="4022100" cy="5988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400"/>
              <a:buFont typeface="PT Sans"/>
              <a:buNone/>
              <a:defRPr>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194" name="Google Shape;194;p23"/>
          <p:cNvSpPr txBox="1"/>
          <p:nvPr>
            <p:ph hasCustomPrompt="1" idx="4" type="title"/>
          </p:nvPr>
        </p:nvSpPr>
        <p:spPr>
          <a:xfrm>
            <a:off x="4051975" y="3335105"/>
            <a:ext cx="4022100" cy="7689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4500">
                <a:solidFill>
                  <a:schemeClr val="accent5"/>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95" name="Google Shape;195;p23"/>
          <p:cNvSpPr txBox="1"/>
          <p:nvPr>
            <p:ph idx="5" type="subTitle"/>
          </p:nvPr>
        </p:nvSpPr>
        <p:spPr>
          <a:xfrm>
            <a:off x="4408555" y="4005200"/>
            <a:ext cx="4022100" cy="5988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400"/>
              <a:buFont typeface="PT Sans"/>
              <a:buNone/>
              <a:defRPr>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196" name="Shape 196"/>
        <p:cNvGrpSpPr/>
        <p:nvPr/>
      </p:nvGrpSpPr>
      <p:grpSpPr>
        <a:xfrm>
          <a:off x="0" y="0"/>
          <a:ext cx="0" cy="0"/>
          <a:chOff x="0" y="0"/>
          <a:chExt cx="0" cy="0"/>
        </a:xfrm>
      </p:grpSpPr>
      <p:sp>
        <p:nvSpPr>
          <p:cNvPr id="197" name="Google Shape;197;p24"/>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8" name="Google Shape;198;p24"/>
          <p:cNvGrpSpPr/>
          <p:nvPr/>
        </p:nvGrpSpPr>
        <p:grpSpPr>
          <a:xfrm>
            <a:off x="8389787" y="179931"/>
            <a:ext cx="486393" cy="125690"/>
            <a:chOff x="-890300" y="1406550"/>
            <a:chExt cx="806088" cy="208200"/>
          </a:xfrm>
        </p:grpSpPr>
        <p:sp>
          <p:nvSpPr>
            <p:cNvPr id="199" name="Google Shape;199;p24"/>
            <p:cNvSpPr/>
            <p:nvPr/>
          </p:nvSpPr>
          <p:spPr>
            <a:xfrm>
              <a:off x="-890300" y="1406550"/>
              <a:ext cx="208200" cy="208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4"/>
            <p:cNvSpPr/>
            <p:nvPr/>
          </p:nvSpPr>
          <p:spPr>
            <a:xfrm>
              <a:off x="-584825" y="1406550"/>
              <a:ext cx="208200" cy="208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4"/>
            <p:cNvSpPr/>
            <p:nvPr/>
          </p:nvSpPr>
          <p:spPr>
            <a:xfrm>
              <a:off x="-292412" y="1406550"/>
              <a:ext cx="208200" cy="20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 name="Google Shape;202;p24"/>
          <p:cNvSpPr txBox="1"/>
          <p:nvPr>
            <p:ph hasCustomPrompt="1" type="title"/>
          </p:nvPr>
        </p:nvSpPr>
        <p:spPr>
          <a:xfrm>
            <a:off x="884850" y="1890700"/>
            <a:ext cx="1055700" cy="406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solidFill>
                  <a:schemeClr val="dk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03" name="Google Shape;203;p24"/>
          <p:cNvSpPr txBox="1"/>
          <p:nvPr>
            <p:ph idx="1" type="subTitle"/>
          </p:nvPr>
        </p:nvSpPr>
        <p:spPr>
          <a:xfrm>
            <a:off x="980375" y="3439250"/>
            <a:ext cx="2226000" cy="10398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204" name="Google Shape;204;p24"/>
          <p:cNvSpPr txBox="1"/>
          <p:nvPr>
            <p:ph idx="2" type="subTitle"/>
          </p:nvPr>
        </p:nvSpPr>
        <p:spPr>
          <a:xfrm>
            <a:off x="720000" y="2906725"/>
            <a:ext cx="2304000" cy="5961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dk1"/>
              </a:buClr>
              <a:buSzPts val="2400"/>
              <a:buFont typeface="Bebas Neue"/>
              <a:buNone/>
              <a:defRPr sz="2400">
                <a:solidFill>
                  <a:schemeClr val="accent5"/>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05" name="Google Shape;205;p24"/>
          <p:cNvSpPr txBox="1"/>
          <p:nvPr>
            <p:ph hasCustomPrompt="1" idx="3" type="title"/>
          </p:nvPr>
        </p:nvSpPr>
        <p:spPr>
          <a:xfrm>
            <a:off x="3590988" y="1890950"/>
            <a:ext cx="1055700" cy="406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solidFill>
                  <a:schemeClr val="dk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06" name="Google Shape;206;p24"/>
          <p:cNvSpPr txBox="1"/>
          <p:nvPr>
            <p:ph idx="4" type="subTitle"/>
          </p:nvPr>
        </p:nvSpPr>
        <p:spPr>
          <a:xfrm>
            <a:off x="3589193" y="3439250"/>
            <a:ext cx="2226000" cy="10398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207" name="Google Shape;207;p24"/>
          <p:cNvSpPr txBox="1"/>
          <p:nvPr>
            <p:ph idx="5" type="subTitle"/>
          </p:nvPr>
        </p:nvSpPr>
        <p:spPr>
          <a:xfrm>
            <a:off x="3420001" y="2906725"/>
            <a:ext cx="2304000" cy="5961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dk1"/>
              </a:buClr>
              <a:buSzPts val="2400"/>
              <a:buFont typeface="Bebas Neue"/>
              <a:buNone/>
              <a:defRPr sz="2400">
                <a:solidFill>
                  <a:schemeClr val="accent2"/>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08" name="Google Shape;208;p24"/>
          <p:cNvSpPr txBox="1"/>
          <p:nvPr>
            <p:ph hasCustomPrompt="1" idx="6" type="title"/>
          </p:nvPr>
        </p:nvSpPr>
        <p:spPr>
          <a:xfrm>
            <a:off x="6296775" y="1891075"/>
            <a:ext cx="1055700" cy="406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solidFill>
                  <a:schemeClr val="dk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09" name="Google Shape;209;p24"/>
          <p:cNvSpPr txBox="1"/>
          <p:nvPr>
            <p:ph idx="7" type="subTitle"/>
          </p:nvPr>
        </p:nvSpPr>
        <p:spPr>
          <a:xfrm>
            <a:off x="6198011" y="3439250"/>
            <a:ext cx="2226000" cy="10398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210" name="Google Shape;210;p24"/>
          <p:cNvSpPr txBox="1"/>
          <p:nvPr>
            <p:ph idx="8" type="subTitle"/>
          </p:nvPr>
        </p:nvSpPr>
        <p:spPr>
          <a:xfrm>
            <a:off x="6120002" y="2906725"/>
            <a:ext cx="2304000" cy="5961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dk1"/>
              </a:buClr>
              <a:buSzPts val="2400"/>
              <a:buFont typeface="Bebas Neue"/>
              <a:buNone/>
              <a:defRPr sz="2400">
                <a:solidFill>
                  <a:schemeClr val="accent4"/>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11" name="Google Shape;211;p24"/>
          <p:cNvSpPr txBox="1"/>
          <p:nvPr>
            <p:ph idx="9"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212" name="Shape 212"/>
        <p:cNvGrpSpPr/>
        <p:nvPr/>
      </p:nvGrpSpPr>
      <p:grpSpPr>
        <a:xfrm>
          <a:off x="0" y="0"/>
          <a:ext cx="0" cy="0"/>
          <a:chOff x="0" y="0"/>
          <a:chExt cx="0" cy="0"/>
        </a:xfrm>
      </p:grpSpPr>
      <p:sp>
        <p:nvSpPr>
          <p:cNvPr id="213" name="Google Shape;213;p25"/>
          <p:cNvSpPr txBox="1"/>
          <p:nvPr>
            <p:ph type="title"/>
          </p:nvPr>
        </p:nvSpPr>
        <p:spPr>
          <a:xfrm>
            <a:off x="3189013" y="696450"/>
            <a:ext cx="4448100" cy="1058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7200">
                <a:solidFill>
                  <a:schemeClr val="accent4"/>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14" name="Google Shape;214;p25"/>
          <p:cNvSpPr txBox="1"/>
          <p:nvPr>
            <p:ph idx="1" type="subTitle"/>
          </p:nvPr>
        </p:nvSpPr>
        <p:spPr>
          <a:xfrm>
            <a:off x="3485375" y="1860375"/>
            <a:ext cx="4945500" cy="10587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5" name="Google Shape;215;p25"/>
          <p:cNvSpPr txBox="1"/>
          <p:nvPr/>
        </p:nvSpPr>
        <p:spPr>
          <a:xfrm>
            <a:off x="3485425" y="3572650"/>
            <a:ext cx="4945800" cy="5562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lang="en" sz="1200">
                <a:solidFill>
                  <a:schemeClr val="dk1"/>
                </a:solidFill>
                <a:latin typeface="Source Code Pro"/>
                <a:ea typeface="Source Code Pro"/>
                <a:cs typeface="Source Code Pro"/>
                <a:sym typeface="Source Code Pro"/>
              </a:rPr>
              <a:t>CREDITS: This presentation template was created by </a:t>
            </a:r>
            <a:r>
              <a:rPr b="1" lang="en" sz="1200">
                <a:solidFill>
                  <a:schemeClr val="dk1"/>
                </a:solidFill>
                <a:uFill>
                  <a:noFill/>
                </a:uFill>
                <a:latin typeface="Source Code Pro"/>
                <a:ea typeface="Source Code Pro"/>
                <a:cs typeface="Source Code Pro"/>
                <a:sym typeface="Source Code Pro"/>
                <a:hlinkClick r:id="rId2">
                  <a:extLst>
                    <a:ext uri="{A12FA001-AC4F-418D-AE19-62706E023703}">
                      <ahyp:hlinkClr val="tx"/>
                    </a:ext>
                  </a:extLst>
                </a:hlinkClick>
              </a:rPr>
              <a:t>Slidesgo</a:t>
            </a:r>
            <a:r>
              <a:rPr lang="en" sz="1200">
                <a:solidFill>
                  <a:schemeClr val="dk1"/>
                </a:solidFill>
                <a:latin typeface="Source Code Pro"/>
                <a:ea typeface="Source Code Pro"/>
                <a:cs typeface="Source Code Pro"/>
                <a:sym typeface="Source Code Pro"/>
              </a:rPr>
              <a:t>, and includes icons by </a:t>
            </a:r>
            <a:r>
              <a:rPr b="1" lang="en" sz="1200">
                <a:solidFill>
                  <a:schemeClr val="dk1"/>
                </a:solidFill>
                <a:uFill>
                  <a:noFill/>
                </a:uFill>
                <a:latin typeface="Source Code Pro"/>
                <a:ea typeface="Source Code Pro"/>
                <a:cs typeface="Source Code Pro"/>
                <a:sym typeface="Source Code Pro"/>
                <a:hlinkClick r:id="rId3">
                  <a:extLst>
                    <a:ext uri="{A12FA001-AC4F-418D-AE19-62706E023703}">
                      <ahyp:hlinkClr val="tx"/>
                    </a:ext>
                  </a:extLst>
                </a:hlinkClick>
              </a:rPr>
              <a:t>Flaticon</a:t>
            </a:r>
            <a:r>
              <a:rPr lang="en" sz="1200">
                <a:solidFill>
                  <a:schemeClr val="dk1"/>
                </a:solidFill>
                <a:latin typeface="Source Code Pro"/>
                <a:ea typeface="Source Code Pro"/>
                <a:cs typeface="Source Code Pro"/>
                <a:sym typeface="Source Code Pro"/>
              </a:rPr>
              <a:t>, and infographics &amp; images by </a:t>
            </a:r>
            <a:r>
              <a:rPr b="1" lang="en" sz="1200">
                <a:solidFill>
                  <a:schemeClr val="dk1"/>
                </a:solidFill>
                <a:uFill>
                  <a:noFill/>
                </a:uFill>
                <a:latin typeface="Source Code Pro"/>
                <a:ea typeface="Source Code Pro"/>
                <a:cs typeface="Source Code Pro"/>
                <a:sym typeface="Source Code Pro"/>
                <a:hlinkClick r:id="rId4">
                  <a:extLst>
                    <a:ext uri="{A12FA001-AC4F-418D-AE19-62706E023703}">
                      <ahyp:hlinkClr val="tx"/>
                    </a:ext>
                  </a:extLst>
                </a:hlinkClick>
              </a:rPr>
              <a:t>Freepik</a:t>
            </a:r>
            <a:r>
              <a:rPr b="1" lang="en" sz="1200">
                <a:solidFill>
                  <a:schemeClr val="dk1"/>
                </a:solidFill>
                <a:latin typeface="Source Code Pro"/>
                <a:ea typeface="Source Code Pro"/>
                <a:cs typeface="Source Code Pro"/>
                <a:sym typeface="Source Code Pro"/>
              </a:rPr>
              <a:t> </a:t>
            </a:r>
            <a:endParaRPr b="1" sz="1200">
              <a:solidFill>
                <a:schemeClr val="dk1"/>
              </a:solidFill>
              <a:latin typeface="Source Code Pro"/>
              <a:ea typeface="Source Code Pro"/>
              <a:cs typeface="Source Code Pro"/>
              <a:sym typeface="Source Code Pro"/>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216" name="Shape 216"/>
        <p:cNvGrpSpPr/>
        <p:nvPr/>
      </p:nvGrpSpPr>
      <p:grpSpPr>
        <a:xfrm>
          <a:off x="0" y="0"/>
          <a:ext cx="0" cy="0"/>
          <a:chOff x="0" y="0"/>
          <a:chExt cx="0" cy="0"/>
        </a:xfrm>
      </p:grpSpPr>
      <p:sp>
        <p:nvSpPr>
          <p:cNvPr id="217" name="Google Shape;217;p26"/>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8" name="Google Shape;218;p26"/>
          <p:cNvGrpSpPr/>
          <p:nvPr/>
        </p:nvGrpSpPr>
        <p:grpSpPr>
          <a:xfrm>
            <a:off x="8389787" y="179931"/>
            <a:ext cx="486393" cy="125690"/>
            <a:chOff x="-890300" y="1406550"/>
            <a:chExt cx="806088" cy="208200"/>
          </a:xfrm>
        </p:grpSpPr>
        <p:sp>
          <p:nvSpPr>
            <p:cNvPr id="219" name="Google Shape;219;p26"/>
            <p:cNvSpPr/>
            <p:nvPr/>
          </p:nvSpPr>
          <p:spPr>
            <a:xfrm>
              <a:off x="-890300" y="1406550"/>
              <a:ext cx="208200" cy="208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6"/>
            <p:cNvSpPr/>
            <p:nvPr/>
          </p:nvSpPr>
          <p:spPr>
            <a:xfrm>
              <a:off x="-584825" y="1406550"/>
              <a:ext cx="208200" cy="208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6"/>
            <p:cNvSpPr/>
            <p:nvPr/>
          </p:nvSpPr>
          <p:spPr>
            <a:xfrm>
              <a:off x="-292412" y="1406550"/>
              <a:ext cx="208200" cy="20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222" name="Shape 222"/>
        <p:cNvGrpSpPr/>
        <p:nvPr/>
      </p:nvGrpSpPr>
      <p:grpSpPr>
        <a:xfrm>
          <a:off x="0" y="0"/>
          <a:ext cx="0" cy="0"/>
          <a:chOff x="0" y="0"/>
          <a:chExt cx="0" cy="0"/>
        </a:xfrm>
      </p:grpSpPr>
      <p:sp>
        <p:nvSpPr>
          <p:cNvPr id="223" name="Google Shape;223;p27"/>
          <p:cNvSpPr/>
          <p:nvPr/>
        </p:nvSpPr>
        <p:spPr>
          <a:xfrm>
            <a:off x="4424750" y="-1800"/>
            <a:ext cx="4719300" cy="51435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4" name="Google Shape;224;p27"/>
          <p:cNvGrpSpPr/>
          <p:nvPr/>
        </p:nvGrpSpPr>
        <p:grpSpPr>
          <a:xfrm>
            <a:off x="8193116" y="446250"/>
            <a:ext cx="414956" cy="186500"/>
            <a:chOff x="7059675" y="514525"/>
            <a:chExt cx="473100" cy="186500"/>
          </a:xfrm>
        </p:grpSpPr>
        <p:cxnSp>
          <p:nvCxnSpPr>
            <p:cNvPr id="225" name="Google Shape;225;p27"/>
            <p:cNvCxnSpPr/>
            <p:nvPr/>
          </p:nvCxnSpPr>
          <p:spPr>
            <a:xfrm flipH="1" rot="10800000">
              <a:off x="7059675" y="51452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226" name="Google Shape;226;p27"/>
            <p:cNvCxnSpPr/>
            <p:nvPr/>
          </p:nvCxnSpPr>
          <p:spPr>
            <a:xfrm flipH="1" rot="10800000">
              <a:off x="7059675" y="60567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227" name="Google Shape;227;p27"/>
            <p:cNvCxnSpPr/>
            <p:nvPr/>
          </p:nvCxnSpPr>
          <p:spPr>
            <a:xfrm flipH="1" rot="10800000">
              <a:off x="7059675" y="696825"/>
              <a:ext cx="473100" cy="4200"/>
            </a:xfrm>
            <a:prstGeom prst="straightConnector1">
              <a:avLst/>
            </a:prstGeom>
            <a:noFill/>
            <a:ln cap="flat" cmpd="sng" w="28575">
              <a:solidFill>
                <a:schemeClr val="dk1"/>
              </a:solidFill>
              <a:prstDash val="solid"/>
              <a:round/>
              <a:headEnd len="med" w="med" type="none"/>
              <a:tailEnd len="med" w="med" type="none"/>
            </a:ln>
          </p:spPr>
        </p:cxn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231" name="Shape 231"/>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232" name="Shape 232"/>
        <p:cNvGrpSpPr/>
        <p:nvPr/>
      </p:nvGrpSpPr>
      <p:grpSpPr>
        <a:xfrm>
          <a:off x="0" y="0"/>
          <a:ext cx="0" cy="0"/>
          <a:chOff x="0" y="0"/>
          <a:chExt cx="0" cy="0"/>
        </a:xfrm>
      </p:grpSpPr>
      <p:sp>
        <p:nvSpPr>
          <p:cNvPr id="233" name="Google Shape;233;p30"/>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 name="Google Shape;22;p4"/>
          <p:cNvGrpSpPr/>
          <p:nvPr/>
        </p:nvGrpSpPr>
        <p:grpSpPr>
          <a:xfrm>
            <a:off x="8389787" y="179931"/>
            <a:ext cx="486393" cy="125690"/>
            <a:chOff x="-890300" y="1406550"/>
            <a:chExt cx="806088" cy="208200"/>
          </a:xfrm>
        </p:grpSpPr>
        <p:sp>
          <p:nvSpPr>
            <p:cNvPr id="23" name="Google Shape;23;p4"/>
            <p:cNvSpPr/>
            <p:nvPr/>
          </p:nvSpPr>
          <p:spPr>
            <a:xfrm>
              <a:off x="-890300" y="1406550"/>
              <a:ext cx="208200" cy="208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4"/>
            <p:cNvSpPr/>
            <p:nvPr/>
          </p:nvSpPr>
          <p:spPr>
            <a:xfrm>
              <a:off x="-584825" y="1406550"/>
              <a:ext cx="208200" cy="208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4"/>
            <p:cNvSpPr/>
            <p:nvPr/>
          </p:nvSpPr>
          <p:spPr>
            <a:xfrm>
              <a:off x="-292412" y="1406550"/>
              <a:ext cx="208200" cy="20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7" name="Google Shape;27;p4"/>
          <p:cNvSpPr txBox="1"/>
          <p:nvPr>
            <p:ph idx="1" type="body"/>
          </p:nvPr>
        </p:nvSpPr>
        <p:spPr>
          <a:xfrm>
            <a:off x="720000" y="1215750"/>
            <a:ext cx="7704000" cy="28137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Font typeface="Nunito Light"/>
              <a:buChar char="●"/>
              <a:defRPr sz="1200"/>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 name="Shape 28"/>
        <p:cNvGrpSpPr/>
        <p:nvPr/>
      </p:nvGrpSpPr>
      <p:grpSpPr>
        <a:xfrm>
          <a:off x="0" y="0"/>
          <a:ext cx="0" cy="0"/>
          <a:chOff x="0" y="0"/>
          <a:chExt cx="0" cy="0"/>
        </a:xfrm>
      </p:grpSpPr>
      <p:sp>
        <p:nvSpPr>
          <p:cNvPr id="29" name="Google Shape;29;p5"/>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 name="Google Shape;30;p5"/>
          <p:cNvGrpSpPr/>
          <p:nvPr/>
        </p:nvGrpSpPr>
        <p:grpSpPr>
          <a:xfrm>
            <a:off x="8389787" y="179931"/>
            <a:ext cx="486393" cy="125690"/>
            <a:chOff x="-890300" y="1406550"/>
            <a:chExt cx="806088" cy="208200"/>
          </a:xfrm>
        </p:grpSpPr>
        <p:sp>
          <p:nvSpPr>
            <p:cNvPr id="31" name="Google Shape;31;p5"/>
            <p:cNvSpPr/>
            <p:nvPr/>
          </p:nvSpPr>
          <p:spPr>
            <a:xfrm>
              <a:off x="-890300" y="1406550"/>
              <a:ext cx="208200" cy="208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5"/>
            <p:cNvSpPr/>
            <p:nvPr/>
          </p:nvSpPr>
          <p:spPr>
            <a:xfrm>
              <a:off x="-584825" y="1406550"/>
              <a:ext cx="208200" cy="208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5"/>
            <p:cNvSpPr/>
            <p:nvPr/>
          </p:nvSpPr>
          <p:spPr>
            <a:xfrm>
              <a:off x="-292412" y="1406550"/>
              <a:ext cx="208200" cy="20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5" name="Google Shape;35;p5"/>
          <p:cNvSpPr txBox="1"/>
          <p:nvPr>
            <p:ph idx="1" type="subTitle"/>
          </p:nvPr>
        </p:nvSpPr>
        <p:spPr>
          <a:xfrm>
            <a:off x="5292547" y="3632599"/>
            <a:ext cx="2675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6" name="Google Shape;36;p5"/>
          <p:cNvSpPr txBox="1"/>
          <p:nvPr>
            <p:ph idx="2" type="subTitle"/>
          </p:nvPr>
        </p:nvSpPr>
        <p:spPr>
          <a:xfrm>
            <a:off x="1585702" y="3632599"/>
            <a:ext cx="2675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7" name="Google Shape;37;p5"/>
          <p:cNvSpPr txBox="1"/>
          <p:nvPr>
            <p:ph idx="3" type="subTitle"/>
          </p:nvPr>
        </p:nvSpPr>
        <p:spPr>
          <a:xfrm>
            <a:off x="4988437" y="3200700"/>
            <a:ext cx="26751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dk1"/>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8" name="Google Shape;38;p5"/>
          <p:cNvSpPr txBox="1"/>
          <p:nvPr>
            <p:ph idx="4" type="subTitle"/>
          </p:nvPr>
        </p:nvSpPr>
        <p:spPr>
          <a:xfrm>
            <a:off x="1281362" y="3200700"/>
            <a:ext cx="26751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accent1"/>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9" name="Shape 39"/>
        <p:cNvGrpSpPr/>
        <p:nvPr/>
      </p:nvGrpSpPr>
      <p:grpSpPr>
        <a:xfrm>
          <a:off x="0" y="0"/>
          <a:ext cx="0" cy="0"/>
          <a:chOff x="0" y="0"/>
          <a:chExt cx="0" cy="0"/>
        </a:xfrm>
      </p:grpSpPr>
      <p:sp>
        <p:nvSpPr>
          <p:cNvPr id="40" name="Google Shape;40;p6"/>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 name="Google Shape;41;p6"/>
          <p:cNvGrpSpPr/>
          <p:nvPr/>
        </p:nvGrpSpPr>
        <p:grpSpPr>
          <a:xfrm>
            <a:off x="8389787" y="179931"/>
            <a:ext cx="486393" cy="125690"/>
            <a:chOff x="-890300" y="1406550"/>
            <a:chExt cx="806088" cy="208200"/>
          </a:xfrm>
        </p:grpSpPr>
        <p:sp>
          <p:nvSpPr>
            <p:cNvPr id="42" name="Google Shape;42;p6"/>
            <p:cNvSpPr/>
            <p:nvPr/>
          </p:nvSpPr>
          <p:spPr>
            <a:xfrm>
              <a:off x="-890300" y="1406550"/>
              <a:ext cx="208200" cy="208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6"/>
            <p:cNvSpPr/>
            <p:nvPr/>
          </p:nvSpPr>
          <p:spPr>
            <a:xfrm>
              <a:off x="-584825" y="1406550"/>
              <a:ext cx="208200" cy="208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a:off x="-292412" y="1406550"/>
              <a:ext cx="208200" cy="20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6" name="Shape 46"/>
        <p:cNvGrpSpPr/>
        <p:nvPr/>
      </p:nvGrpSpPr>
      <p:grpSpPr>
        <a:xfrm>
          <a:off x="0" y="0"/>
          <a:ext cx="0" cy="0"/>
          <a:chOff x="0" y="0"/>
          <a:chExt cx="0" cy="0"/>
        </a:xfrm>
      </p:grpSpPr>
      <p:sp>
        <p:nvSpPr>
          <p:cNvPr id="47" name="Google Shape;47;p7"/>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 name="Google Shape;48;p7"/>
          <p:cNvGrpSpPr/>
          <p:nvPr/>
        </p:nvGrpSpPr>
        <p:grpSpPr>
          <a:xfrm>
            <a:off x="8389787" y="179931"/>
            <a:ext cx="486393" cy="125690"/>
            <a:chOff x="-890300" y="1406550"/>
            <a:chExt cx="806088" cy="208200"/>
          </a:xfrm>
        </p:grpSpPr>
        <p:sp>
          <p:nvSpPr>
            <p:cNvPr id="49" name="Google Shape;49;p7"/>
            <p:cNvSpPr/>
            <p:nvPr/>
          </p:nvSpPr>
          <p:spPr>
            <a:xfrm>
              <a:off x="-890300" y="1406550"/>
              <a:ext cx="208200" cy="208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7"/>
            <p:cNvSpPr/>
            <p:nvPr/>
          </p:nvSpPr>
          <p:spPr>
            <a:xfrm>
              <a:off x="-584825" y="1406550"/>
              <a:ext cx="208200" cy="208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a:off x="-292412" y="1406550"/>
              <a:ext cx="208200" cy="20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3" name="Google Shape;53;p7"/>
          <p:cNvSpPr txBox="1"/>
          <p:nvPr>
            <p:ph idx="1" type="subTitle"/>
          </p:nvPr>
        </p:nvSpPr>
        <p:spPr>
          <a:xfrm>
            <a:off x="3465225" y="1529000"/>
            <a:ext cx="4965600" cy="30750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400"/>
              <a:buFont typeface="Nunito Light"/>
              <a:buChar char="○"/>
              <a:defRPr/>
            </a:lvl5pPr>
            <a:lvl6pPr lvl="5" rtl="0" algn="ctr">
              <a:lnSpc>
                <a:spcPct val="100000"/>
              </a:lnSpc>
              <a:spcBef>
                <a:spcPts val="0"/>
              </a:spcBef>
              <a:spcAft>
                <a:spcPts val="0"/>
              </a:spcAft>
              <a:buClr>
                <a:srgbClr val="999999"/>
              </a:buClr>
              <a:buSzPts val="14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400"/>
              <a:buFont typeface="Nunito Light"/>
              <a:buChar cha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4" name="Shape 54"/>
        <p:cNvGrpSpPr/>
        <p:nvPr/>
      </p:nvGrpSpPr>
      <p:grpSpPr>
        <a:xfrm>
          <a:off x="0" y="0"/>
          <a:ext cx="0" cy="0"/>
          <a:chOff x="0" y="0"/>
          <a:chExt cx="0" cy="0"/>
        </a:xfrm>
      </p:grpSpPr>
      <p:sp>
        <p:nvSpPr>
          <p:cNvPr id="55" name="Google Shape;55;p8"/>
          <p:cNvSpPr/>
          <p:nvPr/>
        </p:nvSpPr>
        <p:spPr>
          <a:xfrm>
            <a:off x="3763500" y="-1800"/>
            <a:ext cx="5380500" cy="51435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 name="Google Shape;56;p8"/>
          <p:cNvGrpSpPr/>
          <p:nvPr/>
        </p:nvGrpSpPr>
        <p:grpSpPr>
          <a:xfrm>
            <a:off x="8059900" y="446250"/>
            <a:ext cx="473100" cy="186500"/>
            <a:chOff x="7059675" y="514525"/>
            <a:chExt cx="473100" cy="186500"/>
          </a:xfrm>
        </p:grpSpPr>
        <p:cxnSp>
          <p:nvCxnSpPr>
            <p:cNvPr id="57" name="Google Shape;57;p8"/>
            <p:cNvCxnSpPr/>
            <p:nvPr/>
          </p:nvCxnSpPr>
          <p:spPr>
            <a:xfrm flipH="1" rot="10800000">
              <a:off x="7059675" y="51452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58" name="Google Shape;58;p8"/>
            <p:cNvCxnSpPr/>
            <p:nvPr/>
          </p:nvCxnSpPr>
          <p:spPr>
            <a:xfrm flipH="1" rot="10800000">
              <a:off x="7059675" y="60567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59" name="Google Shape;59;p8"/>
            <p:cNvCxnSpPr/>
            <p:nvPr/>
          </p:nvCxnSpPr>
          <p:spPr>
            <a:xfrm flipH="1" rot="10800000">
              <a:off x="7059675" y="696825"/>
              <a:ext cx="473100" cy="4200"/>
            </a:xfrm>
            <a:prstGeom prst="straightConnector1">
              <a:avLst/>
            </a:prstGeom>
            <a:noFill/>
            <a:ln cap="flat" cmpd="sng" w="28575">
              <a:solidFill>
                <a:schemeClr val="dk1"/>
              </a:solidFill>
              <a:prstDash val="solid"/>
              <a:round/>
              <a:headEnd len="med" w="med" type="none"/>
              <a:tailEnd len="med" w="med" type="none"/>
            </a:ln>
          </p:spPr>
        </p:cxnSp>
      </p:grpSp>
      <p:sp>
        <p:nvSpPr>
          <p:cNvPr id="60" name="Google Shape;60;p8"/>
          <p:cNvSpPr txBox="1"/>
          <p:nvPr>
            <p:ph type="title"/>
          </p:nvPr>
        </p:nvSpPr>
        <p:spPr>
          <a:xfrm>
            <a:off x="4355250" y="1307100"/>
            <a:ext cx="4075500" cy="2529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3763500" y="-1800"/>
            <a:ext cx="5380500" cy="51435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059900" y="446250"/>
            <a:ext cx="473100" cy="186500"/>
            <a:chOff x="7059675" y="514525"/>
            <a:chExt cx="473100" cy="186500"/>
          </a:xfrm>
        </p:grpSpPr>
        <p:cxnSp>
          <p:nvCxnSpPr>
            <p:cNvPr id="64" name="Google Shape;64;p9"/>
            <p:cNvCxnSpPr/>
            <p:nvPr/>
          </p:nvCxnSpPr>
          <p:spPr>
            <a:xfrm flipH="1" rot="10800000">
              <a:off x="7059675" y="51452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65" name="Google Shape;65;p9"/>
            <p:cNvCxnSpPr/>
            <p:nvPr/>
          </p:nvCxnSpPr>
          <p:spPr>
            <a:xfrm flipH="1" rot="10800000">
              <a:off x="7059675" y="60567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66" name="Google Shape;66;p9"/>
            <p:cNvCxnSpPr/>
            <p:nvPr/>
          </p:nvCxnSpPr>
          <p:spPr>
            <a:xfrm flipH="1" rot="10800000">
              <a:off x="7059675" y="696825"/>
              <a:ext cx="473100" cy="4200"/>
            </a:xfrm>
            <a:prstGeom prst="straightConnector1">
              <a:avLst/>
            </a:prstGeom>
            <a:noFill/>
            <a:ln cap="flat" cmpd="sng" w="28575">
              <a:solidFill>
                <a:schemeClr val="dk1"/>
              </a:solidFill>
              <a:prstDash val="solid"/>
              <a:round/>
              <a:headEnd len="med" w="med" type="none"/>
              <a:tailEnd len="med" w="med" type="none"/>
            </a:ln>
          </p:spPr>
        </p:cxnSp>
      </p:grpSp>
      <p:sp>
        <p:nvSpPr>
          <p:cNvPr id="67" name="Google Shape;67;p9"/>
          <p:cNvSpPr txBox="1"/>
          <p:nvPr>
            <p:ph type="title"/>
          </p:nvPr>
        </p:nvSpPr>
        <p:spPr>
          <a:xfrm>
            <a:off x="4223100" y="1198450"/>
            <a:ext cx="4206000" cy="19644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sz="96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68" name="Google Shape;68;p9"/>
          <p:cNvSpPr txBox="1"/>
          <p:nvPr>
            <p:ph idx="1" type="subTitle"/>
          </p:nvPr>
        </p:nvSpPr>
        <p:spPr>
          <a:xfrm>
            <a:off x="4223100" y="3162850"/>
            <a:ext cx="4206000" cy="1066200"/>
          </a:xfrm>
          <a:prstGeom prst="rect">
            <a:avLst/>
          </a:prstGeom>
          <a:solidFill>
            <a:schemeClr val="accent6"/>
          </a:solidFill>
        </p:spPr>
        <p:txBody>
          <a:bodyPr anchorCtr="0" anchor="t" bIns="91425" lIns="91425" spcFirstLastPara="1" rIns="91425" wrap="square" tIns="91425">
            <a:noAutofit/>
          </a:bodyPr>
          <a:lstStyle>
            <a:lvl1pPr lvl="0" rtl="0">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9" name="Shape 69"/>
        <p:cNvGrpSpPr/>
        <p:nvPr/>
      </p:nvGrpSpPr>
      <p:grpSpPr>
        <a:xfrm>
          <a:off x="0" y="0"/>
          <a:ext cx="0" cy="0"/>
          <a:chOff x="0" y="0"/>
          <a:chExt cx="0" cy="0"/>
        </a:xfrm>
      </p:grpSpPr>
      <p:sp>
        <p:nvSpPr>
          <p:cNvPr id="70" name="Google Shape;70;p10"/>
          <p:cNvSpPr/>
          <p:nvPr>
            <p:ph idx="2" type="pic"/>
          </p:nvPr>
        </p:nvSpPr>
        <p:spPr>
          <a:xfrm>
            <a:off x="-25" y="-13725"/>
            <a:ext cx="9144000" cy="5157300"/>
          </a:xfrm>
          <a:prstGeom prst="rect">
            <a:avLst/>
          </a:prstGeom>
          <a:noFill/>
          <a:ln>
            <a:noFill/>
          </a:ln>
        </p:spPr>
      </p:sp>
      <p:sp>
        <p:nvSpPr>
          <p:cNvPr id="71" name="Google Shape;71;p10"/>
          <p:cNvSpPr txBox="1"/>
          <p:nvPr>
            <p:ph type="title"/>
          </p:nvPr>
        </p:nvSpPr>
        <p:spPr>
          <a:xfrm>
            <a:off x="720000" y="4014450"/>
            <a:ext cx="7704000" cy="572700"/>
          </a:xfrm>
          <a:prstGeom prst="rect">
            <a:avLst/>
          </a:prstGeom>
          <a:solidFill>
            <a:schemeClr val="accent6"/>
          </a:solidFill>
        </p:spPr>
        <p:txBody>
          <a:bodyPr anchorCtr="0" anchor="t" bIns="91425" lIns="91425" spcFirstLastPara="1" rIns="91425" wrap="square" tIns="91425">
            <a:noAutofit/>
          </a:bodyPr>
          <a:lstStyle>
            <a:lvl1pPr lvl="0" rtl="0" algn="ctr">
              <a:spcBef>
                <a:spcPts val="0"/>
              </a:spcBef>
              <a:spcAft>
                <a:spcPts val="0"/>
              </a:spcAft>
              <a:buSzPts val="3500"/>
              <a:buNone/>
              <a:defRPr sz="28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7"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slideLayout" Target="../slideLayouts/slideLayout28.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1pPr>
            <a:lvl2pPr lvl="1"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2pPr>
            <a:lvl3pPr lvl="2"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3pPr>
            <a:lvl4pPr lvl="3"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4pPr>
            <a:lvl5pPr lvl="4"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5pPr>
            <a:lvl6pPr lvl="5"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6pPr>
            <a:lvl7pPr lvl="6"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7pPr>
            <a:lvl8pPr lvl="7"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8pPr>
            <a:lvl9pPr lvl="8"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1pPr>
            <a:lvl2pPr indent="-317500" lvl="1" marL="91440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2pPr>
            <a:lvl3pPr indent="-317500" lvl="2" marL="137160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3pPr>
            <a:lvl4pPr indent="-317500" lvl="3" marL="182880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4pPr>
            <a:lvl5pPr indent="-317500" lvl="4" marL="228600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5pPr>
            <a:lvl6pPr indent="-317500" lvl="5" marL="274320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6pPr>
            <a:lvl7pPr indent="-317500" lvl="6" marL="320040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7pPr>
            <a:lvl8pPr indent="-317500" lvl="7" marL="365760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8pPr>
            <a:lvl9pPr indent="-317500" lvl="8" marL="411480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228" name="Shape 228"/>
        <p:cNvGrpSpPr/>
        <p:nvPr/>
      </p:nvGrpSpPr>
      <p:grpSpPr>
        <a:xfrm>
          <a:off x="0" y="0"/>
          <a:ext cx="0" cy="0"/>
          <a:chOff x="0" y="0"/>
          <a:chExt cx="0" cy="0"/>
        </a:xfrm>
      </p:grpSpPr>
      <p:sp>
        <p:nvSpPr>
          <p:cNvPr id="229" name="Google Shape;229;p28"/>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230" name="Google Shape;230;p28"/>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4" r:id="rId1"/>
    <p:sldLayoutId id="2147483675"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7.xml"/><Relationship Id="rId3" Type="http://schemas.openxmlformats.org/officeDocument/2006/relationships/image" Target="../media/image8.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 Id="rId3" Type="http://schemas.openxmlformats.org/officeDocument/2006/relationships/image" Target="../media/image9.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40.xml"/><Relationship Id="rId4" Type="http://schemas.openxmlformats.org/officeDocument/2006/relationships/slide" Target="/ppt/slides/slide37.xml"/><Relationship Id="rId9" Type="http://schemas.openxmlformats.org/officeDocument/2006/relationships/slide" Target="/ppt/slides/slide48.xml"/><Relationship Id="rId5" Type="http://schemas.openxmlformats.org/officeDocument/2006/relationships/slide" Target="/ppt/slides/slide36.xml"/><Relationship Id="rId6" Type="http://schemas.openxmlformats.org/officeDocument/2006/relationships/slide" Target="/ppt/slides/slide36.xml"/><Relationship Id="rId7" Type="http://schemas.openxmlformats.org/officeDocument/2006/relationships/slide" Target="/ppt/slides/slide35.xml"/><Relationship Id="rId8" Type="http://schemas.openxmlformats.org/officeDocument/2006/relationships/slide" Target="/ppt/slides/slide40.xm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42.xml"/><Relationship Id="rId13" Type="http://schemas.openxmlformats.org/officeDocument/2006/relationships/hyperlink" Target="http://bit.ly/30B07Gq" TargetMode="External"/><Relationship Id="rId12" Type="http://schemas.openxmlformats.org/officeDocument/2006/relationships/hyperlink" Target="https://bit.ly/3A1uf1Q" TargetMode="External"/><Relationship Id="rId15" Type="http://schemas.openxmlformats.org/officeDocument/2006/relationships/hyperlink" Target="https://www.freepik.com/?utm_source=slidesgo_template&amp;utm_medium=referral-link&amp;utm_campaign=promo-slide&amp;utm_term=slidesgo&amp;utm_content=freepik" TargetMode="External"/><Relationship Id="rId14" Type="http://schemas.openxmlformats.org/officeDocument/2006/relationships/hyperlink" Target="http://bit.ly/33VAFh3" TargetMode="External"/><Relationship Id="rId17" Type="http://schemas.openxmlformats.org/officeDocument/2006/relationships/hyperlink" Target="https://storyset.com/?utm_source=slidesgo_template&amp;utm_medium=referral-link&amp;utm_campaign=promo-slide&amp;utm_term=slidesgo&amp;utm_content=storyset" TargetMode="External"/><Relationship Id="rId16" Type="http://schemas.openxmlformats.org/officeDocument/2006/relationships/hyperlink" Target="https://www.flaticon.com/?utm_source=slidesgo_template&amp;utm_medium=referral-link&amp;utm_campaign=promo-slide&amp;utm_term=slidesgo&amp;utm_content=flaticon" TargetMode="External"/><Relationship Id="rId19" Type="http://schemas.openxmlformats.org/officeDocument/2006/relationships/hyperlink" Target="https://www.videvo.net/?utm_source=slidesgo_template&amp;utm_medium=referral-link&amp;utm_campaign=sg_resources&amp;utm_content=videvo" TargetMode="External"/><Relationship Id="rId18" Type="http://schemas.openxmlformats.org/officeDocument/2006/relationships/hyperlink" Target="https://wepik.com/?utm_source=slidesgo_template&amp;utm_medium=referral-link&amp;utm_campaign=promo-slide&amp;utm_term=slidesgo&amp;utm_content=wepik"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4.xml"/><Relationship Id="rId3" Type="http://schemas.openxmlformats.org/officeDocument/2006/relationships/image" Target="../media/image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5.xml"/><Relationship Id="rId3" Type="http://schemas.openxmlformats.org/officeDocument/2006/relationships/image" Target="../media/image10.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6.xml"/><Relationship Id="rId3" Type="http://schemas.openxmlformats.org/officeDocument/2006/relationships/image" Target="../media/image11.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n5lkJu_lZRvKWBgCxVJeCkKtsvwIdWf7xRvkK1Kr8wo/copy" TargetMode="External"/><Relationship Id="rId5" Type="http://schemas.openxmlformats.org/officeDocument/2006/relationships/image" Target="../media/image2.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4.xml"/><Relationship Id="rId3" Type="http://schemas.openxmlformats.org/officeDocument/2006/relationships/image" Target="../media/image13.jpg"/><Relationship Id="rId4" Type="http://schemas.openxmlformats.org/officeDocument/2006/relationships/image" Target="../media/image12.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 Id="rId3" Type="http://schemas.openxmlformats.org/officeDocument/2006/relationships/hyperlink" Target="https://www.freepik.com/free-vector/programmers-concept-with-flat-design_2456089.htm/?utm_source=slidesgo_template&amp;utm_medium=referral-link&amp;utm_campaign=sg_resources&amp;utm_content=freepik"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hyperlink" Target="https://www.freepik.com/free-photo/html-css-collage-concept-with-person_36295456.htm/?utm_source=slidesgo_template&amp;utm_medium=referral-link&amp;utm_campaign=sg_resources&amp;utm_content=freepik" TargetMode="External"/><Relationship Id="rId4" Type="http://schemas.openxmlformats.org/officeDocument/2006/relationships/hyperlink" Target="https://www.freepik.com/free-photo/html-css-collage-concept-with-person_36295454.htm/?utm_source=slidesgo_template&amp;utm_medium=referral-link&amp;utm_campaign=sg_resources&amp;utm_content=freepik" TargetMode="External"/><Relationship Id="rId9" Type="http://schemas.openxmlformats.org/officeDocument/2006/relationships/hyperlink" Target="https://www.freepik.com/free-photo/medium-shot-smiley-woman-library_20940935.htm/?utm_source=slidesgo_template&amp;utm_medium=referral-link&amp;utm_campaign=sg_resources&amp;utm_content=freepik" TargetMode="External"/><Relationship Id="rId5" Type="http://schemas.openxmlformats.org/officeDocument/2006/relationships/hyperlink" Target="https://www.freepik.com/free-photo/html-css-collage-concept-with-person_36295454.htm/?utm_source=slidesgo_template&amp;utm_medium=referral-link&amp;utm_campaign=sg_resources&amp;utm_content=freepik" TargetMode="External"/><Relationship Id="rId6" Type="http://schemas.openxmlformats.org/officeDocument/2006/relationships/hyperlink" Target="https://www.freepik.com/free-photo/html-css-collage-concept-with-person_36295454.htm/?utm_source=slidesgo_template&amp;utm_medium=referral-link&amp;utm_campaign=sg_resources&amp;utm_content=freepik" TargetMode="External"/><Relationship Id="rId7" Type="http://schemas.openxmlformats.org/officeDocument/2006/relationships/hyperlink" Target="https://www.freepik.com/free-photo/html-css-collage-concept-with-person_36295455.htm/?utm_source=slidesgo_template&amp;utm_medium=referral-link&amp;utm_campaign=sg_resources&amp;utm_content=freepik" TargetMode="External"/><Relationship Id="rId8" Type="http://schemas.openxmlformats.org/officeDocument/2006/relationships/hyperlink" Target="https://www.freepik.com/free-photo/html-css-collage-concept-with-person_36295462.htm/?utm_source=slidesgo_template&amp;utm_medium=referral-link&amp;utm_campaign=sg_resources&amp;utm_content=freepik" TargetMode="External"/><Relationship Id="rId10" Type="http://schemas.openxmlformats.org/officeDocument/2006/relationships/hyperlink" Target="https://www.freepik.com/free-photo/medium-shot-man-holding-notebook_20940900.htm/?utm_source=slidesgo_template&amp;utm_medium=referral-link&amp;utm_campaign=sg_resources&amp;utm_content=freepik"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8.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9.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0.xml"/><Relationship Id="rId3" Type="http://schemas.openxmlformats.org/officeDocument/2006/relationships/hyperlink" Target="https://fonts.google.com/specimen/Source+Code+Pro"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1.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6.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3.png"/><Relationship Id="rId14" Type="http://schemas.openxmlformats.org/officeDocument/2006/relationships/image" Target="../media/image4.png"/><Relationship Id="rId17" Type="http://schemas.openxmlformats.org/officeDocument/2006/relationships/image" Target="../media/image5.png"/><Relationship Id="rId16" Type="http://schemas.openxmlformats.org/officeDocument/2006/relationships/image" Target="../media/image7.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2.xml"/><Relationship Id="rId3" Type="http://schemas.openxmlformats.org/officeDocument/2006/relationships/hyperlink" Target="https://bit.ly/2ZjL1pd"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8.xml"/><Relationship Id="rId3" Type="http://schemas.openxmlformats.org/officeDocument/2006/relationships/hyperlink" Target="https://workspace.google.com/marketplace/app/icons_for_slides_docs/381578326502" TargetMode="Externa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55.xml"/><Relationship Id="rId3" Type="http://schemas.openxmlformats.org/officeDocument/2006/relationships/hyperlink" Target="http://bit.ly/2PfT4lq" TargetMode="External"/><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31"/>
          <p:cNvSpPr txBox="1"/>
          <p:nvPr>
            <p:ph type="ctrTitle"/>
          </p:nvPr>
        </p:nvSpPr>
        <p:spPr>
          <a:xfrm>
            <a:off x="2735500" y="1258850"/>
            <a:ext cx="5797500" cy="203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Introduction to</a:t>
            </a:r>
            <a:endParaRPr/>
          </a:p>
          <a:p>
            <a:pPr indent="0" lvl="0" marL="0" rtl="0" algn="l">
              <a:spcBef>
                <a:spcPts val="0"/>
              </a:spcBef>
              <a:spcAft>
                <a:spcPts val="0"/>
              </a:spcAft>
              <a:buNone/>
            </a:pPr>
            <a:r>
              <a:rPr lang="en">
                <a:solidFill>
                  <a:schemeClr val="accent4"/>
                </a:solidFill>
              </a:rPr>
              <a:t> Java Programming</a:t>
            </a:r>
            <a:endParaRPr>
              <a:solidFill>
                <a:schemeClr val="accent4"/>
              </a:solidFill>
            </a:endParaRPr>
          </a:p>
          <a:p>
            <a:pPr indent="0" lvl="0" marL="0" rtl="0" algn="l">
              <a:spcBef>
                <a:spcPts val="0"/>
              </a:spcBef>
              <a:spcAft>
                <a:spcPts val="0"/>
              </a:spcAft>
              <a:buNone/>
            </a:pPr>
            <a:r>
              <a:rPr lang="en"/>
              <a:t>  for High School</a:t>
            </a:r>
            <a:endParaRPr/>
          </a:p>
        </p:txBody>
      </p:sp>
      <p:sp>
        <p:nvSpPr>
          <p:cNvPr id="239" name="Google Shape;239;p31"/>
          <p:cNvSpPr txBox="1"/>
          <p:nvPr>
            <p:ph idx="1" type="subTitle"/>
          </p:nvPr>
        </p:nvSpPr>
        <p:spPr>
          <a:xfrm>
            <a:off x="2735500" y="3297650"/>
            <a:ext cx="5797500" cy="440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 </a:t>
            </a:r>
            <a:r>
              <a:rPr lang="en" sz="1400"/>
              <a:t>&lt;</a:t>
            </a:r>
            <a:r>
              <a:rPr lang="en" sz="1400"/>
              <a:t> </a:t>
            </a:r>
            <a:r>
              <a:rPr lang="en"/>
              <a:t>Here is where your presentation begins</a:t>
            </a:r>
            <a:r>
              <a:rPr lang="en" sz="1400"/>
              <a:t> </a:t>
            </a:r>
            <a:r>
              <a:rPr lang="en" sz="1400"/>
              <a:t>&gt;</a:t>
            </a:r>
            <a:endParaRPr/>
          </a:p>
        </p:txBody>
      </p:sp>
      <p:sp>
        <p:nvSpPr>
          <p:cNvPr id="240" name="Google Shape;240;p31"/>
          <p:cNvSpPr txBox="1"/>
          <p:nvPr/>
        </p:nvSpPr>
        <p:spPr>
          <a:xfrm>
            <a:off x="2097300" y="571000"/>
            <a:ext cx="704700" cy="87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000">
                <a:solidFill>
                  <a:schemeClr val="accent1"/>
                </a:solidFill>
                <a:latin typeface="Comfortaa"/>
                <a:ea typeface="Comfortaa"/>
                <a:cs typeface="Comfortaa"/>
                <a:sym typeface="Comfortaa"/>
              </a:rPr>
              <a:t>{</a:t>
            </a:r>
            <a:endParaRPr sz="5000">
              <a:solidFill>
                <a:schemeClr val="accent1"/>
              </a:solidFill>
              <a:latin typeface="Comfortaa"/>
              <a:ea typeface="Comfortaa"/>
              <a:cs typeface="Comfortaa"/>
              <a:sym typeface="Comfortaa"/>
            </a:endParaRPr>
          </a:p>
        </p:txBody>
      </p:sp>
      <p:sp>
        <p:nvSpPr>
          <p:cNvPr id="241" name="Google Shape;241;p31"/>
          <p:cNvSpPr txBox="1"/>
          <p:nvPr/>
        </p:nvSpPr>
        <p:spPr>
          <a:xfrm>
            <a:off x="8588000" y="4001925"/>
            <a:ext cx="519300" cy="759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242" name="Google Shape;242;p31"/>
          <p:cNvSpPr txBox="1"/>
          <p:nvPr/>
        </p:nvSpPr>
        <p:spPr>
          <a:xfrm>
            <a:off x="2847375" y="4108415"/>
            <a:ext cx="1447500" cy="5463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grpSp>
        <p:nvGrpSpPr>
          <p:cNvPr id="243" name="Google Shape;243;p31"/>
          <p:cNvGrpSpPr/>
          <p:nvPr/>
        </p:nvGrpSpPr>
        <p:grpSpPr>
          <a:xfrm>
            <a:off x="8059900" y="446250"/>
            <a:ext cx="473100" cy="186500"/>
            <a:chOff x="7059675" y="514525"/>
            <a:chExt cx="473100" cy="186500"/>
          </a:xfrm>
        </p:grpSpPr>
        <p:cxnSp>
          <p:nvCxnSpPr>
            <p:cNvPr id="244" name="Google Shape;244;p31"/>
            <p:cNvCxnSpPr/>
            <p:nvPr/>
          </p:nvCxnSpPr>
          <p:spPr>
            <a:xfrm flipH="1" rot="10800000">
              <a:off x="7059675" y="51452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245" name="Google Shape;245;p31"/>
            <p:cNvCxnSpPr/>
            <p:nvPr/>
          </p:nvCxnSpPr>
          <p:spPr>
            <a:xfrm flipH="1" rot="10800000">
              <a:off x="7059675" y="60567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246" name="Google Shape;246;p31"/>
            <p:cNvCxnSpPr/>
            <p:nvPr/>
          </p:nvCxnSpPr>
          <p:spPr>
            <a:xfrm flipH="1" rot="10800000">
              <a:off x="7059675" y="696825"/>
              <a:ext cx="473100" cy="4200"/>
            </a:xfrm>
            <a:prstGeom prst="straightConnector1">
              <a:avLst/>
            </a:prstGeom>
            <a:noFill/>
            <a:ln cap="flat" cmpd="sng" w="28575">
              <a:solidFill>
                <a:schemeClr val="dk1"/>
              </a:solidFill>
              <a:prstDash val="solid"/>
              <a:round/>
              <a:headEnd len="med" w="med" type="none"/>
              <a:tailEnd len="med" w="med" type="none"/>
            </a:ln>
          </p:spPr>
        </p:cxnSp>
      </p:grpSp>
      <p:grpSp>
        <p:nvGrpSpPr>
          <p:cNvPr id="247" name="Google Shape;247;p31"/>
          <p:cNvGrpSpPr/>
          <p:nvPr/>
        </p:nvGrpSpPr>
        <p:grpSpPr>
          <a:xfrm>
            <a:off x="255130" y="696438"/>
            <a:ext cx="2377907" cy="3907563"/>
            <a:chOff x="5" y="747463"/>
            <a:chExt cx="2377907" cy="3907563"/>
          </a:xfrm>
        </p:grpSpPr>
        <p:sp>
          <p:nvSpPr>
            <p:cNvPr id="248" name="Google Shape;248;p31"/>
            <p:cNvSpPr/>
            <p:nvPr/>
          </p:nvSpPr>
          <p:spPr>
            <a:xfrm>
              <a:off x="5" y="756038"/>
              <a:ext cx="3549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31"/>
            <p:cNvSpPr/>
            <p:nvPr/>
          </p:nvSpPr>
          <p:spPr>
            <a:xfrm>
              <a:off x="486329" y="747463"/>
              <a:ext cx="3549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31"/>
            <p:cNvSpPr/>
            <p:nvPr/>
          </p:nvSpPr>
          <p:spPr>
            <a:xfrm>
              <a:off x="5" y="1068263"/>
              <a:ext cx="3549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31"/>
            <p:cNvSpPr/>
            <p:nvPr/>
          </p:nvSpPr>
          <p:spPr>
            <a:xfrm>
              <a:off x="5" y="1394975"/>
              <a:ext cx="3549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31"/>
            <p:cNvSpPr/>
            <p:nvPr/>
          </p:nvSpPr>
          <p:spPr>
            <a:xfrm>
              <a:off x="5" y="1721713"/>
              <a:ext cx="3549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31"/>
            <p:cNvSpPr/>
            <p:nvPr/>
          </p:nvSpPr>
          <p:spPr>
            <a:xfrm>
              <a:off x="434858" y="1721713"/>
              <a:ext cx="4545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31"/>
            <p:cNvSpPr/>
            <p:nvPr/>
          </p:nvSpPr>
          <p:spPr>
            <a:xfrm>
              <a:off x="934654" y="1721722"/>
              <a:ext cx="2607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31"/>
            <p:cNvSpPr/>
            <p:nvPr/>
          </p:nvSpPr>
          <p:spPr>
            <a:xfrm>
              <a:off x="5" y="2032288"/>
              <a:ext cx="3276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31"/>
            <p:cNvSpPr/>
            <p:nvPr/>
          </p:nvSpPr>
          <p:spPr>
            <a:xfrm>
              <a:off x="5" y="2375138"/>
              <a:ext cx="3276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31"/>
            <p:cNvSpPr/>
            <p:nvPr/>
          </p:nvSpPr>
          <p:spPr>
            <a:xfrm>
              <a:off x="5" y="2684063"/>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31"/>
            <p:cNvSpPr/>
            <p:nvPr/>
          </p:nvSpPr>
          <p:spPr>
            <a:xfrm>
              <a:off x="5" y="2992988"/>
              <a:ext cx="3276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31"/>
            <p:cNvSpPr/>
            <p:nvPr/>
          </p:nvSpPr>
          <p:spPr>
            <a:xfrm>
              <a:off x="13726" y="3773963"/>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31"/>
            <p:cNvSpPr/>
            <p:nvPr/>
          </p:nvSpPr>
          <p:spPr>
            <a:xfrm>
              <a:off x="434858" y="2032288"/>
              <a:ext cx="327600"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31"/>
            <p:cNvSpPr/>
            <p:nvPr/>
          </p:nvSpPr>
          <p:spPr>
            <a:xfrm>
              <a:off x="395919" y="2375138"/>
              <a:ext cx="3276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1"/>
            <p:cNvSpPr/>
            <p:nvPr/>
          </p:nvSpPr>
          <p:spPr>
            <a:xfrm>
              <a:off x="434858" y="2684063"/>
              <a:ext cx="3276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31"/>
            <p:cNvSpPr/>
            <p:nvPr/>
          </p:nvSpPr>
          <p:spPr>
            <a:xfrm>
              <a:off x="434858" y="3009950"/>
              <a:ext cx="3276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1"/>
            <p:cNvSpPr/>
            <p:nvPr/>
          </p:nvSpPr>
          <p:spPr>
            <a:xfrm>
              <a:off x="434858" y="3335838"/>
              <a:ext cx="3276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31"/>
            <p:cNvSpPr/>
            <p:nvPr/>
          </p:nvSpPr>
          <p:spPr>
            <a:xfrm>
              <a:off x="838550" y="2032296"/>
              <a:ext cx="4656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31"/>
            <p:cNvSpPr/>
            <p:nvPr/>
          </p:nvSpPr>
          <p:spPr>
            <a:xfrm>
              <a:off x="838550" y="2375145"/>
              <a:ext cx="6507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31"/>
            <p:cNvSpPr/>
            <p:nvPr/>
          </p:nvSpPr>
          <p:spPr>
            <a:xfrm>
              <a:off x="861466" y="2684069"/>
              <a:ext cx="7572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31"/>
            <p:cNvSpPr/>
            <p:nvPr/>
          </p:nvSpPr>
          <p:spPr>
            <a:xfrm>
              <a:off x="861466" y="3028567"/>
              <a:ext cx="7572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31"/>
            <p:cNvSpPr/>
            <p:nvPr/>
          </p:nvSpPr>
          <p:spPr>
            <a:xfrm>
              <a:off x="861466" y="3335841"/>
              <a:ext cx="7572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31"/>
            <p:cNvSpPr/>
            <p:nvPr/>
          </p:nvSpPr>
          <p:spPr>
            <a:xfrm>
              <a:off x="1360349" y="2032296"/>
              <a:ext cx="4242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1"/>
            <p:cNvSpPr/>
            <p:nvPr/>
          </p:nvSpPr>
          <p:spPr>
            <a:xfrm>
              <a:off x="1573836" y="2358182"/>
              <a:ext cx="4242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1"/>
            <p:cNvSpPr/>
            <p:nvPr/>
          </p:nvSpPr>
          <p:spPr>
            <a:xfrm>
              <a:off x="1697856" y="2684094"/>
              <a:ext cx="2607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31"/>
            <p:cNvSpPr/>
            <p:nvPr/>
          </p:nvSpPr>
          <p:spPr>
            <a:xfrm>
              <a:off x="1697856" y="3335891"/>
              <a:ext cx="260700"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31"/>
            <p:cNvSpPr/>
            <p:nvPr/>
          </p:nvSpPr>
          <p:spPr>
            <a:xfrm>
              <a:off x="13726" y="4013038"/>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31"/>
            <p:cNvSpPr/>
            <p:nvPr/>
          </p:nvSpPr>
          <p:spPr>
            <a:xfrm>
              <a:off x="395919" y="4296538"/>
              <a:ext cx="3276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31"/>
            <p:cNvSpPr/>
            <p:nvPr/>
          </p:nvSpPr>
          <p:spPr>
            <a:xfrm>
              <a:off x="875884" y="4296538"/>
              <a:ext cx="3855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1"/>
            <p:cNvSpPr/>
            <p:nvPr/>
          </p:nvSpPr>
          <p:spPr>
            <a:xfrm>
              <a:off x="1360349" y="4296538"/>
              <a:ext cx="486900"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1"/>
            <p:cNvSpPr/>
            <p:nvPr/>
          </p:nvSpPr>
          <p:spPr>
            <a:xfrm>
              <a:off x="1912083" y="4296538"/>
              <a:ext cx="1776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1"/>
            <p:cNvSpPr/>
            <p:nvPr/>
          </p:nvSpPr>
          <p:spPr>
            <a:xfrm>
              <a:off x="395919" y="4505063"/>
              <a:ext cx="3276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1"/>
            <p:cNvSpPr/>
            <p:nvPr/>
          </p:nvSpPr>
          <p:spPr>
            <a:xfrm>
              <a:off x="875884" y="4505063"/>
              <a:ext cx="6135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31"/>
            <p:cNvSpPr/>
            <p:nvPr/>
          </p:nvSpPr>
          <p:spPr>
            <a:xfrm>
              <a:off x="1570204" y="4505063"/>
              <a:ext cx="2607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31"/>
            <p:cNvSpPr/>
            <p:nvPr/>
          </p:nvSpPr>
          <p:spPr>
            <a:xfrm>
              <a:off x="894657" y="759375"/>
              <a:ext cx="4656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31"/>
            <p:cNvSpPr/>
            <p:nvPr/>
          </p:nvSpPr>
          <p:spPr>
            <a:xfrm>
              <a:off x="486348" y="1068288"/>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31"/>
            <p:cNvSpPr/>
            <p:nvPr/>
          </p:nvSpPr>
          <p:spPr>
            <a:xfrm>
              <a:off x="1169818" y="1064149"/>
              <a:ext cx="4656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31"/>
            <p:cNvSpPr/>
            <p:nvPr/>
          </p:nvSpPr>
          <p:spPr>
            <a:xfrm>
              <a:off x="486342" y="1395013"/>
              <a:ext cx="4029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1"/>
            <p:cNvSpPr/>
            <p:nvPr/>
          </p:nvSpPr>
          <p:spPr>
            <a:xfrm>
              <a:off x="1254423" y="1719659"/>
              <a:ext cx="2964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1"/>
            <p:cNvSpPr/>
            <p:nvPr/>
          </p:nvSpPr>
          <p:spPr>
            <a:xfrm>
              <a:off x="1697859" y="3028567"/>
              <a:ext cx="2964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1"/>
            <p:cNvSpPr/>
            <p:nvPr/>
          </p:nvSpPr>
          <p:spPr>
            <a:xfrm>
              <a:off x="1840717" y="2032296"/>
              <a:ext cx="2409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1"/>
            <p:cNvSpPr/>
            <p:nvPr/>
          </p:nvSpPr>
          <p:spPr>
            <a:xfrm>
              <a:off x="2037810" y="2684069"/>
              <a:ext cx="2409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1"/>
            <p:cNvSpPr/>
            <p:nvPr/>
          </p:nvSpPr>
          <p:spPr>
            <a:xfrm>
              <a:off x="1912311" y="4507125"/>
              <a:ext cx="4656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31"/>
            <p:cNvSpPr/>
            <p:nvPr/>
          </p:nvSpPr>
          <p:spPr>
            <a:xfrm>
              <a:off x="434873" y="3987600"/>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1"/>
            <p:cNvSpPr/>
            <p:nvPr/>
          </p:nvSpPr>
          <p:spPr>
            <a:xfrm>
              <a:off x="434873" y="3757500"/>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8" name="Shape 548"/>
        <p:cNvGrpSpPr/>
        <p:nvPr/>
      </p:nvGrpSpPr>
      <p:grpSpPr>
        <a:xfrm>
          <a:off x="0" y="0"/>
          <a:ext cx="0" cy="0"/>
          <a:chOff x="0" y="0"/>
          <a:chExt cx="0" cy="0"/>
        </a:xfrm>
      </p:grpSpPr>
      <p:sp>
        <p:nvSpPr>
          <p:cNvPr id="549" name="Google Shape;549;p40"/>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Practical </a:t>
            </a:r>
            <a:r>
              <a:rPr lang="en">
                <a:solidFill>
                  <a:schemeClr val="accent4"/>
                </a:solidFill>
              </a:rPr>
              <a:t>e</a:t>
            </a:r>
            <a:r>
              <a:rPr lang="en">
                <a:solidFill>
                  <a:schemeClr val="accent4"/>
                </a:solidFill>
              </a:rPr>
              <a:t>xercise </a:t>
            </a:r>
            <a:r>
              <a:rPr lang="en">
                <a:solidFill>
                  <a:schemeClr val="lt2"/>
                </a:solidFill>
              </a:rPr>
              <a:t>01</a:t>
            </a:r>
            <a:endParaRPr>
              <a:solidFill>
                <a:schemeClr val="lt2"/>
              </a:solidFill>
            </a:endParaRPr>
          </a:p>
        </p:txBody>
      </p:sp>
      <p:grpSp>
        <p:nvGrpSpPr>
          <p:cNvPr id="550" name="Google Shape;550;p40"/>
          <p:cNvGrpSpPr/>
          <p:nvPr/>
        </p:nvGrpSpPr>
        <p:grpSpPr>
          <a:xfrm>
            <a:off x="542297" y="1549414"/>
            <a:ext cx="2391310" cy="3054560"/>
            <a:chOff x="358925" y="1867675"/>
            <a:chExt cx="2142175" cy="2736325"/>
          </a:xfrm>
        </p:grpSpPr>
        <p:sp>
          <p:nvSpPr>
            <p:cNvPr id="551" name="Google Shape;551;p40"/>
            <p:cNvSpPr/>
            <p:nvPr/>
          </p:nvSpPr>
          <p:spPr>
            <a:xfrm>
              <a:off x="358925" y="1876250"/>
              <a:ext cx="2910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40"/>
            <p:cNvSpPr/>
            <p:nvPr/>
          </p:nvSpPr>
          <p:spPr>
            <a:xfrm>
              <a:off x="757650" y="1867675"/>
              <a:ext cx="2910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40"/>
            <p:cNvSpPr/>
            <p:nvPr/>
          </p:nvSpPr>
          <p:spPr>
            <a:xfrm>
              <a:off x="358925" y="2188475"/>
              <a:ext cx="2910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40"/>
            <p:cNvSpPr/>
            <p:nvPr/>
          </p:nvSpPr>
          <p:spPr>
            <a:xfrm>
              <a:off x="358925" y="2515188"/>
              <a:ext cx="2910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40"/>
            <p:cNvSpPr/>
            <p:nvPr/>
          </p:nvSpPr>
          <p:spPr>
            <a:xfrm>
              <a:off x="358925" y="2841925"/>
              <a:ext cx="2910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40"/>
            <p:cNvSpPr/>
            <p:nvPr/>
          </p:nvSpPr>
          <p:spPr>
            <a:xfrm>
              <a:off x="709062" y="2841925"/>
              <a:ext cx="2979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40"/>
            <p:cNvSpPr/>
            <p:nvPr/>
          </p:nvSpPr>
          <p:spPr>
            <a:xfrm>
              <a:off x="1059518" y="2841925"/>
              <a:ext cx="2328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40"/>
            <p:cNvSpPr/>
            <p:nvPr/>
          </p:nvSpPr>
          <p:spPr>
            <a:xfrm>
              <a:off x="358925" y="3152500"/>
              <a:ext cx="2685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40"/>
            <p:cNvSpPr/>
            <p:nvPr/>
          </p:nvSpPr>
          <p:spPr>
            <a:xfrm>
              <a:off x="358925" y="3495350"/>
              <a:ext cx="2685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40"/>
            <p:cNvSpPr/>
            <p:nvPr/>
          </p:nvSpPr>
          <p:spPr>
            <a:xfrm>
              <a:off x="358925" y="3804275"/>
              <a:ext cx="2685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40"/>
            <p:cNvSpPr/>
            <p:nvPr/>
          </p:nvSpPr>
          <p:spPr>
            <a:xfrm>
              <a:off x="358925" y="4113200"/>
              <a:ext cx="2685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40"/>
            <p:cNvSpPr/>
            <p:nvPr/>
          </p:nvSpPr>
          <p:spPr>
            <a:xfrm>
              <a:off x="709062" y="3152500"/>
              <a:ext cx="214800"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40"/>
            <p:cNvSpPr/>
            <p:nvPr/>
          </p:nvSpPr>
          <p:spPr>
            <a:xfrm>
              <a:off x="683525" y="3495350"/>
              <a:ext cx="2148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40"/>
            <p:cNvSpPr/>
            <p:nvPr/>
          </p:nvSpPr>
          <p:spPr>
            <a:xfrm>
              <a:off x="709062" y="3804275"/>
              <a:ext cx="2148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40"/>
            <p:cNvSpPr/>
            <p:nvPr/>
          </p:nvSpPr>
          <p:spPr>
            <a:xfrm>
              <a:off x="709062" y="4130163"/>
              <a:ext cx="2148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40"/>
            <p:cNvSpPr/>
            <p:nvPr/>
          </p:nvSpPr>
          <p:spPr>
            <a:xfrm>
              <a:off x="709062" y="4456050"/>
              <a:ext cx="2148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40"/>
            <p:cNvSpPr/>
            <p:nvPr/>
          </p:nvSpPr>
          <p:spPr>
            <a:xfrm>
              <a:off x="973809" y="3152500"/>
              <a:ext cx="4155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40"/>
            <p:cNvSpPr/>
            <p:nvPr/>
          </p:nvSpPr>
          <p:spPr>
            <a:xfrm>
              <a:off x="973809" y="3495350"/>
              <a:ext cx="5802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40"/>
            <p:cNvSpPr/>
            <p:nvPr/>
          </p:nvSpPr>
          <p:spPr>
            <a:xfrm>
              <a:off x="994246" y="3804275"/>
              <a:ext cx="6756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40"/>
            <p:cNvSpPr/>
            <p:nvPr/>
          </p:nvSpPr>
          <p:spPr>
            <a:xfrm>
              <a:off x="994246" y="4148775"/>
              <a:ext cx="675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40"/>
            <p:cNvSpPr/>
            <p:nvPr/>
          </p:nvSpPr>
          <p:spPr>
            <a:xfrm>
              <a:off x="994246" y="4456050"/>
              <a:ext cx="6756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40"/>
            <p:cNvSpPr/>
            <p:nvPr/>
          </p:nvSpPr>
          <p:spPr>
            <a:xfrm>
              <a:off x="1439171" y="3152500"/>
              <a:ext cx="3783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40"/>
            <p:cNvSpPr/>
            <p:nvPr/>
          </p:nvSpPr>
          <p:spPr>
            <a:xfrm>
              <a:off x="1629567" y="3478388"/>
              <a:ext cx="3783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40"/>
            <p:cNvSpPr/>
            <p:nvPr/>
          </p:nvSpPr>
          <p:spPr>
            <a:xfrm>
              <a:off x="1740173" y="3804300"/>
              <a:ext cx="2328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40"/>
            <p:cNvSpPr/>
            <p:nvPr/>
          </p:nvSpPr>
          <p:spPr>
            <a:xfrm>
              <a:off x="1740173" y="4456100"/>
              <a:ext cx="232800"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40"/>
            <p:cNvSpPr/>
            <p:nvPr/>
          </p:nvSpPr>
          <p:spPr>
            <a:xfrm>
              <a:off x="757650" y="2182588"/>
              <a:ext cx="5802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40"/>
            <p:cNvSpPr/>
            <p:nvPr/>
          </p:nvSpPr>
          <p:spPr>
            <a:xfrm>
              <a:off x="757650" y="2512250"/>
              <a:ext cx="5802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40"/>
            <p:cNvSpPr/>
            <p:nvPr/>
          </p:nvSpPr>
          <p:spPr>
            <a:xfrm>
              <a:off x="1445575" y="2509300"/>
              <a:ext cx="2979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40"/>
            <p:cNvSpPr/>
            <p:nvPr/>
          </p:nvSpPr>
          <p:spPr>
            <a:xfrm>
              <a:off x="1344900" y="2841925"/>
              <a:ext cx="2979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40"/>
            <p:cNvSpPr/>
            <p:nvPr/>
          </p:nvSpPr>
          <p:spPr>
            <a:xfrm>
              <a:off x="1740250" y="4148775"/>
              <a:ext cx="4578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40"/>
            <p:cNvSpPr/>
            <p:nvPr/>
          </p:nvSpPr>
          <p:spPr>
            <a:xfrm>
              <a:off x="2043300" y="4456050"/>
              <a:ext cx="4578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2" name="Google Shape;582;p40"/>
          <p:cNvSpPr txBox="1"/>
          <p:nvPr>
            <p:ph idx="1" type="subTitle"/>
          </p:nvPr>
        </p:nvSpPr>
        <p:spPr>
          <a:xfrm>
            <a:off x="3465225" y="1529000"/>
            <a:ext cx="4965600" cy="307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Write a Java program to print 'Hello' on screen and then print your name on a separate line. </a:t>
            </a:r>
            <a:endParaRPr/>
          </a:p>
          <a:p>
            <a:pPr indent="0" lvl="0" marL="0" rtl="0" algn="l">
              <a:spcBef>
                <a:spcPts val="0"/>
              </a:spcBef>
              <a:spcAft>
                <a:spcPts val="0"/>
              </a:spcAft>
              <a:buNone/>
            </a:pPr>
            <a:r>
              <a:t/>
            </a:r>
            <a:endParaRPr i="1"/>
          </a:p>
          <a:p>
            <a:pPr indent="0" lvl="0" marL="0" rtl="0" algn="l">
              <a:spcBef>
                <a:spcPts val="0"/>
              </a:spcBef>
              <a:spcAft>
                <a:spcPts val="0"/>
              </a:spcAft>
              <a:buNone/>
            </a:pPr>
            <a:r>
              <a:rPr lang="en">
                <a:solidFill>
                  <a:schemeClr val="dk2"/>
                </a:solidFill>
              </a:rPr>
              <a:t>Expected output</a:t>
            </a:r>
            <a:r>
              <a:rPr lang="en"/>
              <a:t>:</a:t>
            </a:r>
            <a:endParaRPr/>
          </a:p>
          <a:p>
            <a:pPr indent="0" lvl="0" marL="457200" rtl="0" algn="l">
              <a:spcBef>
                <a:spcPts val="0"/>
              </a:spcBef>
              <a:spcAft>
                <a:spcPts val="0"/>
              </a:spcAft>
              <a:buNone/>
            </a:pPr>
            <a:r>
              <a:rPr lang="en"/>
              <a:t>Hello</a:t>
            </a:r>
            <a:endParaRPr/>
          </a:p>
          <a:p>
            <a:pPr indent="0" lvl="0" marL="457200" rtl="0" algn="l">
              <a:spcBef>
                <a:spcPts val="0"/>
              </a:spcBef>
              <a:spcAft>
                <a:spcPts val="0"/>
              </a:spcAft>
              <a:buNone/>
            </a:pPr>
            <a:r>
              <a:rPr lang="en"/>
              <a:t>Sofia Hill</a:t>
            </a:r>
            <a:endParaRPr/>
          </a:p>
        </p:txBody>
      </p:sp>
      <p:sp>
        <p:nvSpPr>
          <p:cNvPr id="583" name="Google Shape;583;p40"/>
          <p:cNvSpPr txBox="1"/>
          <p:nvPr/>
        </p:nvSpPr>
        <p:spPr>
          <a:xfrm>
            <a:off x="8171125" y="3975575"/>
            <a:ext cx="519300" cy="79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600">
                <a:solidFill>
                  <a:schemeClr val="accent1"/>
                </a:solidFill>
                <a:latin typeface="Comfortaa"/>
                <a:ea typeface="Comfortaa"/>
                <a:cs typeface="Comfortaa"/>
                <a:sym typeface="Comfortaa"/>
              </a:rPr>
              <a:t>*</a:t>
            </a:r>
            <a:endParaRPr sz="9600">
              <a:solidFill>
                <a:schemeClr val="accent1"/>
              </a:solidFill>
              <a:latin typeface="Comfortaa"/>
              <a:ea typeface="Comfortaa"/>
              <a:cs typeface="Comfortaa"/>
              <a:sym typeface="Comfortaa"/>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7" name="Shape 587"/>
        <p:cNvGrpSpPr/>
        <p:nvPr/>
      </p:nvGrpSpPr>
      <p:grpSpPr>
        <a:xfrm>
          <a:off x="0" y="0"/>
          <a:ext cx="0" cy="0"/>
          <a:chOff x="0" y="0"/>
          <a:chExt cx="0" cy="0"/>
        </a:xfrm>
      </p:grpSpPr>
      <p:sp>
        <p:nvSpPr>
          <p:cNvPr id="588" name="Google Shape;588;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are </a:t>
            </a:r>
            <a:r>
              <a:rPr lang="en">
                <a:solidFill>
                  <a:schemeClr val="accent3"/>
                </a:solidFill>
              </a:rPr>
              <a:t>four concepts</a:t>
            </a:r>
            <a:endParaRPr>
              <a:solidFill>
                <a:schemeClr val="accent3"/>
              </a:solidFill>
            </a:endParaRPr>
          </a:p>
        </p:txBody>
      </p:sp>
      <p:sp>
        <p:nvSpPr>
          <p:cNvPr id="589" name="Google Shape;589;p41"/>
          <p:cNvSpPr txBox="1"/>
          <p:nvPr>
            <p:ph idx="1" type="subTitle"/>
          </p:nvPr>
        </p:nvSpPr>
        <p:spPr>
          <a:xfrm>
            <a:off x="3500600" y="1923775"/>
            <a:ext cx="1978200" cy="82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 cold place</a:t>
            </a:r>
            <a:endParaRPr/>
          </a:p>
        </p:txBody>
      </p:sp>
      <p:sp>
        <p:nvSpPr>
          <p:cNvPr id="590" name="Google Shape;590;p41"/>
          <p:cNvSpPr txBox="1"/>
          <p:nvPr>
            <p:ph idx="2" type="subTitle"/>
          </p:nvPr>
        </p:nvSpPr>
        <p:spPr>
          <a:xfrm>
            <a:off x="6445791" y="1923775"/>
            <a:ext cx="1978200" cy="82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nice name and a very toxic atmosphere</a:t>
            </a:r>
            <a:endParaRPr/>
          </a:p>
        </p:txBody>
      </p:sp>
      <p:sp>
        <p:nvSpPr>
          <p:cNvPr id="591" name="Google Shape;591;p41"/>
          <p:cNvSpPr txBox="1"/>
          <p:nvPr>
            <p:ph idx="3" type="subTitle"/>
          </p:nvPr>
        </p:nvSpPr>
        <p:spPr>
          <a:xfrm>
            <a:off x="3500600" y="3566750"/>
            <a:ext cx="1978200" cy="82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the biggest planet of them all</a:t>
            </a:r>
            <a:endParaRPr/>
          </a:p>
        </p:txBody>
      </p:sp>
      <p:sp>
        <p:nvSpPr>
          <p:cNvPr id="592" name="Google Shape;592;p41"/>
          <p:cNvSpPr txBox="1"/>
          <p:nvPr>
            <p:ph idx="4" type="subTitle"/>
          </p:nvPr>
        </p:nvSpPr>
        <p:spPr>
          <a:xfrm>
            <a:off x="6445791" y="3566750"/>
            <a:ext cx="1978200" cy="82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several rings</a:t>
            </a:r>
            <a:endParaRPr/>
          </a:p>
        </p:txBody>
      </p:sp>
      <p:sp>
        <p:nvSpPr>
          <p:cNvPr id="593" name="Google Shape;593;p41"/>
          <p:cNvSpPr txBox="1"/>
          <p:nvPr>
            <p:ph idx="5" type="subTitle"/>
          </p:nvPr>
        </p:nvSpPr>
        <p:spPr>
          <a:xfrm>
            <a:off x="3194436" y="1418275"/>
            <a:ext cx="1978200" cy="505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594" name="Google Shape;594;p41"/>
          <p:cNvSpPr txBox="1"/>
          <p:nvPr>
            <p:ph idx="6" type="subTitle"/>
          </p:nvPr>
        </p:nvSpPr>
        <p:spPr>
          <a:xfrm>
            <a:off x="3194436" y="3061250"/>
            <a:ext cx="1978200" cy="505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595" name="Google Shape;595;p41"/>
          <p:cNvSpPr txBox="1"/>
          <p:nvPr>
            <p:ph idx="7" type="subTitle"/>
          </p:nvPr>
        </p:nvSpPr>
        <p:spPr>
          <a:xfrm>
            <a:off x="6139611" y="1418275"/>
            <a:ext cx="1978200" cy="505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596" name="Google Shape;596;p41"/>
          <p:cNvSpPr txBox="1"/>
          <p:nvPr>
            <p:ph idx="8" type="subTitle"/>
          </p:nvPr>
        </p:nvSpPr>
        <p:spPr>
          <a:xfrm>
            <a:off x="6139611" y="3061250"/>
            <a:ext cx="1978200" cy="505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Saturn</a:t>
            </a:r>
            <a:endParaRPr/>
          </a:p>
        </p:txBody>
      </p:sp>
      <p:grpSp>
        <p:nvGrpSpPr>
          <p:cNvPr id="597" name="Google Shape;597;p41"/>
          <p:cNvGrpSpPr/>
          <p:nvPr/>
        </p:nvGrpSpPr>
        <p:grpSpPr>
          <a:xfrm>
            <a:off x="394008" y="1479426"/>
            <a:ext cx="2041216" cy="2884728"/>
            <a:chOff x="719992" y="1135488"/>
            <a:chExt cx="2415354" cy="3413475"/>
          </a:xfrm>
        </p:grpSpPr>
        <p:sp>
          <p:nvSpPr>
            <p:cNvPr id="598" name="Google Shape;598;p41"/>
            <p:cNvSpPr/>
            <p:nvPr/>
          </p:nvSpPr>
          <p:spPr>
            <a:xfrm>
              <a:off x="719992" y="1144063"/>
              <a:ext cx="3549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41"/>
            <p:cNvSpPr/>
            <p:nvPr/>
          </p:nvSpPr>
          <p:spPr>
            <a:xfrm>
              <a:off x="1206317" y="1135488"/>
              <a:ext cx="3549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41"/>
            <p:cNvSpPr/>
            <p:nvPr/>
          </p:nvSpPr>
          <p:spPr>
            <a:xfrm>
              <a:off x="719992" y="1456288"/>
              <a:ext cx="3549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41"/>
            <p:cNvSpPr/>
            <p:nvPr/>
          </p:nvSpPr>
          <p:spPr>
            <a:xfrm>
              <a:off x="719992" y="1783000"/>
              <a:ext cx="3549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41"/>
            <p:cNvSpPr/>
            <p:nvPr/>
          </p:nvSpPr>
          <p:spPr>
            <a:xfrm>
              <a:off x="719992" y="2109738"/>
              <a:ext cx="3549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41"/>
            <p:cNvSpPr/>
            <p:nvPr/>
          </p:nvSpPr>
          <p:spPr>
            <a:xfrm>
              <a:off x="1154846" y="2109738"/>
              <a:ext cx="4545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41"/>
            <p:cNvSpPr/>
            <p:nvPr/>
          </p:nvSpPr>
          <p:spPr>
            <a:xfrm>
              <a:off x="1689227" y="2109738"/>
              <a:ext cx="3549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41"/>
            <p:cNvSpPr/>
            <p:nvPr/>
          </p:nvSpPr>
          <p:spPr>
            <a:xfrm>
              <a:off x="719992" y="2420313"/>
              <a:ext cx="3276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41"/>
            <p:cNvSpPr/>
            <p:nvPr/>
          </p:nvSpPr>
          <p:spPr>
            <a:xfrm>
              <a:off x="719992" y="2763163"/>
              <a:ext cx="3276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41"/>
            <p:cNvSpPr/>
            <p:nvPr/>
          </p:nvSpPr>
          <p:spPr>
            <a:xfrm>
              <a:off x="719992" y="3072088"/>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41"/>
            <p:cNvSpPr/>
            <p:nvPr/>
          </p:nvSpPr>
          <p:spPr>
            <a:xfrm>
              <a:off x="719992" y="3381013"/>
              <a:ext cx="3276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41"/>
            <p:cNvSpPr/>
            <p:nvPr/>
          </p:nvSpPr>
          <p:spPr>
            <a:xfrm>
              <a:off x="733714" y="4161988"/>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41"/>
            <p:cNvSpPr/>
            <p:nvPr/>
          </p:nvSpPr>
          <p:spPr>
            <a:xfrm>
              <a:off x="1154846" y="2420313"/>
              <a:ext cx="327600"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41"/>
            <p:cNvSpPr/>
            <p:nvPr/>
          </p:nvSpPr>
          <p:spPr>
            <a:xfrm>
              <a:off x="1115907" y="2763163"/>
              <a:ext cx="3276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41"/>
            <p:cNvSpPr/>
            <p:nvPr/>
          </p:nvSpPr>
          <p:spPr>
            <a:xfrm>
              <a:off x="1154846" y="3072088"/>
              <a:ext cx="3276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41"/>
            <p:cNvSpPr/>
            <p:nvPr/>
          </p:nvSpPr>
          <p:spPr>
            <a:xfrm>
              <a:off x="1154846" y="3397975"/>
              <a:ext cx="3276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41"/>
            <p:cNvSpPr/>
            <p:nvPr/>
          </p:nvSpPr>
          <p:spPr>
            <a:xfrm>
              <a:off x="1154846" y="3723863"/>
              <a:ext cx="3276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41"/>
            <p:cNvSpPr/>
            <p:nvPr/>
          </p:nvSpPr>
          <p:spPr>
            <a:xfrm>
              <a:off x="1558536" y="2420313"/>
              <a:ext cx="6333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41"/>
            <p:cNvSpPr/>
            <p:nvPr/>
          </p:nvSpPr>
          <p:spPr>
            <a:xfrm>
              <a:off x="1558536" y="2763163"/>
              <a:ext cx="8847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41"/>
            <p:cNvSpPr/>
            <p:nvPr/>
          </p:nvSpPr>
          <p:spPr>
            <a:xfrm>
              <a:off x="1589699" y="3072088"/>
              <a:ext cx="10299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41"/>
            <p:cNvSpPr/>
            <p:nvPr/>
          </p:nvSpPr>
          <p:spPr>
            <a:xfrm>
              <a:off x="1589699" y="3416588"/>
              <a:ext cx="10299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41"/>
            <p:cNvSpPr/>
            <p:nvPr/>
          </p:nvSpPr>
          <p:spPr>
            <a:xfrm>
              <a:off x="1589699" y="3723863"/>
              <a:ext cx="10299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41"/>
            <p:cNvSpPr/>
            <p:nvPr/>
          </p:nvSpPr>
          <p:spPr>
            <a:xfrm>
              <a:off x="2268127" y="2420313"/>
              <a:ext cx="5769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41"/>
            <p:cNvSpPr/>
            <p:nvPr/>
          </p:nvSpPr>
          <p:spPr>
            <a:xfrm>
              <a:off x="2558446" y="2746200"/>
              <a:ext cx="5769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41"/>
            <p:cNvSpPr/>
            <p:nvPr/>
          </p:nvSpPr>
          <p:spPr>
            <a:xfrm>
              <a:off x="2727100" y="3072113"/>
              <a:ext cx="3549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41"/>
            <p:cNvSpPr/>
            <p:nvPr/>
          </p:nvSpPr>
          <p:spPr>
            <a:xfrm>
              <a:off x="2727100" y="3723913"/>
              <a:ext cx="354900"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41"/>
            <p:cNvSpPr/>
            <p:nvPr/>
          </p:nvSpPr>
          <p:spPr>
            <a:xfrm>
              <a:off x="733714" y="4401063"/>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41"/>
            <p:cNvSpPr/>
            <p:nvPr/>
          </p:nvSpPr>
          <p:spPr>
            <a:xfrm>
              <a:off x="1634836" y="1147388"/>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41"/>
            <p:cNvSpPr/>
            <p:nvPr/>
          </p:nvSpPr>
          <p:spPr>
            <a:xfrm>
              <a:off x="1206336" y="1456313"/>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41"/>
            <p:cNvSpPr/>
            <p:nvPr/>
          </p:nvSpPr>
          <p:spPr>
            <a:xfrm>
              <a:off x="1939636" y="1452188"/>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41"/>
            <p:cNvSpPr/>
            <p:nvPr/>
          </p:nvSpPr>
          <p:spPr>
            <a:xfrm>
              <a:off x="1206329" y="1783038"/>
              <a:ext cx="4029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41"/>
            <p:cNvSpPr/>
            <p:nvPr/>
          </p:nvSpPr>
          <p:spPr>
            <a:xfrm>
              <a:off x="2124079" y="2107675"/>
              <a:ext cx="4029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41"/>
            <p:cNvSpPr/>
            <p:nvPr/>
          </p:nvSpPr>
          <p:spPr>
            <a:xfrm>
              <a:off x="2727104" y="3416588"/>
              <a:ext cx="4029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41"/>
            <p:cNvSpPr/>
            <p:nvPr/>
          </p:nvSpPr>
          <p:spPr>
            <a:xfrm>
              <a:off x="1154861" y="4375625"/>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41"/>
            <p:cNvSpPr/>
            <p:nvPr/>
          </p:nvSpPr>
          <p:spPr>
            <a:xfrm>
              <a:off x="1154861" y="4145525"/>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6" name="Shape 636"/>
        <p:cNvGrpSpPr/>
        <p:nvPr/>
      </p:nvGrpSpPr>
      <p:grpSpPr>
        <a:xfrm>
          <a:off x="0" y="0"/>
          <a:ext cx="0" cy="0"/>
          <a:chOff x="0" y="0"/>
          <a:chExt cx="0" cy="0"/>
        </a:xfrm>
      </p:grpSpPr>
      <p:sp>
        <p:nvSpPr>
          <p:cNvPr id="637" name="Google Shape;637;p42"/>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42"/>
          <p:cNvSpPr txBox="1"/>
          <p:nvPr>
            <p:ph idx="2" type="subTitle"/>
          </p:nvPr>
        </p:nvSpPr>
        <p:spPr>
          <a:xfrm>
            <a:off x="3864750" y="1853500"/>
            <a:ext cx="1986000" cy="87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nice name and a very toxic atmosphere</a:t>
            </a:r>
            <a:endParaRPr/>
          </a:p>
        </p:txBody>
      </p:sp>
      <p:sp>
        <p:nvSpPr>
          <p:cNvPr id="639" name="Google Shape;639;p42"/>
          <p:cNvSpPr txBox="1"/>
          <p:nvPr>
            <p:ph idx="5" type="subTitle"/>
          </p:nvPr>
        </p:nvSpPr>
        <p:spPr>
          <a:xfrm>
            <a:off x="6334599" y="1853500"/>
            <a:ext cx="1986000" cy="87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 is the farthest planet from the Sun</a:t>
            </a:r>
            <a:endParaRPr/>
          </a:p>
        </p:txBody>
      </p:sp>
      <p:sp>
        <p:nvSpPr>
          <p:cNvPr id="640" name="Google Shape;640;p4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are </a:t>
            </a:r>
            <a:r>
              <a:rPr lang="en">
                <a:solidFill>
                  <a:schemeClr val="accent4"/>
                </a:solidFill>
              </a:rPr>
              <a:t>six concepts</a:t>
            </a:r>
            <a:endParaRPr>
              <a:solidFill>
                <a:schemeClr val="accent4"/>
              </a:solidFill>
            </a:endParaRPr>
          </a:p>
        </p:txBody>
      </p:sp>
      <p:sp>
        <p:nvSpPr>
          <p:cNvPr id="641" name="Google Shape;641;p42"/>
          <p:cNvSpPr txBox="1"/>
          <p:nvPr>
            <p:ph idx="1" type="subTitle"/>
          </p:nvPr>
        </p:nvSpPr>
        <p:spPr>
          <a:xfrm>
            <a:off x="1394900" y="1853500"/>
            <a:ext cx="1986000" cy="87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 cold place</a:t>
            </a:r>
            <a:endParaRPr/>
          </a:p>
          <a:p>
            <a:pPr indent="0" lvl="0" marL="0" rtl="0" algn="l">
              <a:spcBef>
                <a:spcPts val="0"/>
              </a:spcBef>
              <a:spcAft>
                <a:spcPts val="0"/>
              </a:spcAft>
              <a:buNone/>
            </a:pPr>
            <a:r>
              <a:t/>
            </a:r>
            <a:endParaRPr/>
          </a:p>
        </p:txBody>
      </p:sp>
      <p:sp>
        <p:nvSpPr>
          <p:cNvPr id="642" name="Google Shape;642;p42"/>
          <p:cNvSpPr txBox="1"/>
          <p:nvPr>
            <p:ph idx="3" type="subTitle"/>
          </p:nvPr>
        </p:nvSpPr>
        <p:spPr>
          <a:xfrm>
            <a:off x="1394900" y="3283700"/>
            <a:ext cx="1986000" cy="87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a:t>
            </a:r>
            <a:r>
              <a:rPr lang="en"/>
              <a:t>s the closest planet to the Sun</a:t>
            </a:r>
            <a:endParaRPr/>
          </a:p>
        </p:txBody>
      </p:sp>
      <p:sp>
        <p:nvSpPr>
          <p:cNvPr id="643" name="Google Shape;643;p42"/>
          <p:cNvSpPr txBox="1"/>
          <p:nvPr>
            <p:ph idx="4" type="subTitle"/>
          </p:nvPr>
        </p:nvSpPr>
        <p:spPr>
          <a:xfrm>
            <a:off x="3864750" y="3283700"/>
            <a:ext cx="1986000" cy="87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with several rings</a:t>
            </a:r>
            <a:endParaRPr/>
          </a:p>
        </p:txBody>
      </p:sp>
      <p:sp>
        <p:nvSpPr>
          <p:cNvPr id="644" name="Google Shape;644;p42"/>
          <p:cNvSpPr txBox="1"/>
          <p:nvPr>
            <p:ph idx="6" type="subTitle"/>
          </p:nvPr>
        </p:nvSpPr>
        <p:spPr>
          <a:xfrm>
            <a:off x="6334599" y="3283700"/>
            <a:ext cx="1986000" cy="87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the biggest planet of them all</a:t>
            </a:r>
            <a:endParaRPr/>
          </a:p>
        </p:txBody>
      </p:sp>
      <p:sp>
        <p:nvSpPr>
          <p:cNvPr id="645" name="Google Shape;645;p42"/>
          <p:cNvSpPr txBox="1"/>
          <p:nvPr>
            <p:ph idx="7" type="subTitle"/>
          </p:nvPr>
        </p:nvSpPr>
        <p:spPr>
          <a:xfrm>
            <a:off x="1113052" y="1360899"/>
            <a:ext cx="1978200" cy="49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646" name="Google Shape;646;p42"/>
          <p:cNvSpPr txBox="1"/>
          <p:nvPr>
            <p:ph idx="8" type="subTitle"/>
          </p:nvPr>
        </p:nvSpPr>
        <p:spPr>
          <a:xfrm>
            <a:off x="3582900" y="1360899"/>
            <a:ext cx="1978200" cy="49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647" name="Google Shape;647;p42"/>
          <p:cNvSpPr txBox="1"/>
          <p:nvPr>
            <p:ph idx="9" type="subTitle"/>
          </p:nvPr>
        </p:nvSpPr>
        <p:spPr>
          <a:xfrm>
            <a:off x="6052748" y="1360899"/>
            <a:ext cx="1978200" cy="49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Neptune</a:t>
            </a:r>
            <a:endParaRPr/>
          </a:p>
        </p:txBody>
      </p:sp>
      <p:sp>
        <p:nvSpPr>
          <p:cNvPr id="648" name="Google Shape;648;p42"/>
          <p:cNvSpPr txBox="1"/>
          <p:nvPr>
            <p:ph idx="13" type="subTitle"/>
          </p:nvPr>
        </p:nvSpPr>
        <p:spPr>
          <a:xfrm>
            <a:off x="1113052" y="2791100"/>
            <a:ext cx="1978200" cy="49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649" name="Google Shape;649;p42"/>
          <p:cNvSpPr txBox="1"/>
          <p:nvPr>
            <p:ph idx="14" type="subTitle"/>
          </p:nvPr>
        </p:nvSpPr>
        <p:spPr>
          <a:xfrm>
            <a:off x="3582900" y="2791100"/>
            <a:ext cx="1978200" cy="49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650" name="Google Shape;650;p42"/>
          <p:cNvSpPr txBox="1"/>
          <p:nvPr>
            <p:ph idx="15" type="subTitle"/>
          </p:nvPr>
        </p:nvSpPr>
        <p:spPr>
          <a:xfrm>
            <a:off x="6052748" y="2791100"/>
            <a:ext cx="1978200" cy="49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651" name="Google Shape;651;p42"/>
          <p:cNvSpPr txBox="1"/>
          <p:nvPr/>
        </p:nvSpPr>
        <p:spPr>
          <a:xfrm>
            <a:off x="226313" y="296375"/>
            <a:ext cx="704700" cy="87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000">
                <a:solidFill>
                  <a:schemeClr val="accent2"/>
                </a:solidFill>
                <a:latin typeface="Comfortaa"/>
                <a:ea typeface="Comfortaa"/>
                <a:cs typeface="Comfortaa"/>
                <a:sym typeface="Comfortaa"/>
              </a:rPr>
              <a:t>{</a:t>
            </a:r>
            <a:endParaRPr sz="5000">
              <a:solidFill>
                <a:schemeClr val="accent2"/>
              </a:solidFill>
              <a:latin typeface="Comfortaa"/>
              <a:ea typeface="Comfortaa"/>
              <a:cs typeface="Comfortaa"/>
              <a:sym typeface="Comfortaa"/>
            </a:endParaRPr>
          </a:p>
        </p:txBody>
      </p:sp>
      <p:sp>
        <p:nvSpPr>
          <p:cNvPr id="652" name="Google Shape;652;p42"/>
          <p:cNvSpPr txBox="1"/>
          <p:nvPr/>
        </p:nvSpPr>
        <p:spPr>
          <a:xfrm>
            <a:off x="7343775" y="4152900"/>
            <a:ext cx="519300" cy="75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653" name="Google Shape;653;p42"/>
          <p:cNvSpPr txBox="1"/>
          <p:nvPr/>
        </p:nvSpPr>
        <p:spPr>
          <a:xfrm>
            <a:off x="7951750" y="4365900"/>
            <a:ext cx="976200" cy="546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
        <p:nvSpPr>
          <p:cNvPr id="654" name="Google Shape;654;p42"/>
          <p:cNvSpPr txBox="1"/>
          <p:nvPr/>
        </p:nvSpPr>
        <p:spPr>
          <a:xfrm>
            <a:off x="670663" y="511050"/>
            <a:ext cx="976200" cy="546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5000">
                <a:solidFill>
                  <a:schemeClr val="accent5"/>
                </a:solidFill>
                <a:latin typeface="Fira Code"/>
                <a:ea typeface="Fira Code"/>
                <a:cs typeface="Fira Code"/>
                <a:sym typeface="Fira Code"/>
              </a:rPr>
              <a:t>..</a:t>
            </a:r>
            <a:endParaRPr sz="5000">
              <a:solidFill>
                <a:schemeClr val="accent5"/>
              </a:solidFill>
            </a:endParaRPr>
          </a:p>
        </p:txBody>
      </p:sp>
      <p:grpSp>
        <p:nvGrpSpPr>
          <p:cNvPr id="655" name="Google Shape;655;p42"/>
          <p:cNvGrpSpPr/>
          <p:nvPr/>
        </p:nvGrpSpPr>
        <p:grpSpPr>
          <a:xfrm>
            <a:off x="8389787" y="179931"/>
            <a:ext cx="486393" cy="125690"/>
            <a:chOff x="-890300" y="1406550"/>
            <a:chExt cx="806088" cy="208200"/>
          </a:xfrm>
        </p:grpSpPr>
        <p:sp>
          <p:nvSpPr>
            <p:cNvPr id="656" name="Google Shape;656;p42"/>
            <p:cNvSpPr/>
            <p:nvPr/>
          </p:nvSpPr>
          <p:spPr>
            <a:xfrm>
              <a:off x="-890300" y="1406550"/>
              <a:ext cx="208200" cy="208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42"/>
            <p:cNvSpPr/>
            <p:nvPr/>
          </p:nvSpPr>
          <p:spPr>
            <a:xfrm>
              <a:off x="-584825" y="1406550"/>
              <a:ext cx="208200" cy="208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42"/>
            <p:cNvSpPr/>
            <p:nvPr/>
          </p:nvSpPr>
          <p:spPr>
            <a:xfrm>
              <a:off x="-292412" y="1406550"/>
              <a:ext cx="208200" cy="20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9" name="Google Shape;659;p42"/>
          <p:cNvSpPr txBox="1"/>
          <p:nvPr/>
        </p:nvSpPr>
        <p:spPr>
          <a:xfrm>
            <a:off x="319025" y="4034675"/>
            <a:ext cx="519300" cy="79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600">
                <a:solidFill>
                  <a:schemeClr val="accent1"/>
                </a:solidFill>
                <a:latin typeface="Comfortaa"/>
                <a:ea typeface="Comfortaa"/>
                <a:cs typeface="Comfortaa"/>
                <a:sym typeface="Comfortaa"/>
              </a:rPr>
              <a:t>*</a:t>
            </a:r>
            <a:endParaRPr sz="9600">
              <a:solidFill>
                <a:schemeClr val="accent1"/>
              </a:solidFill>
              <a:latin typeface="Comfortaa"/>
              <a:ea typeface="Comfortaa"/>
              <a:cs typeface="Comfortaa"/>
              <a:sym typeface="Comfortaa"/>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3" name="Shape 663"/>
        <p:cNvGrpSpPr/>
        <p:nvPr/>
      </p:nvGrpSpPr>
      <p:grpSpPr>
        <a:xfrm>
          <a:off x="0" y="0"/>
          <a:ext cx="0" cy="0"/>
          <a:chOff x="0" y="0"/>
          <a:chExt cx="0" cy="0"/>
        </a:xfrm>
      </p:grpSpPr>
      <p:sp>
        <p:nvSpPr>
          <p:cNvPr id="664" name="Google Shape;664;p43"/>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Practical </a:t>
            </a:r>
            <a:r>
              <a:rPr lang="en">
                <a:solidFill>
                  <a:schemeClr val="accent4"/>
                </a:solidFill>
              </a:rPr>
              <a:t>e</a:t>
            </a:r>
            <a:r>
              <a:rPr lang="en">
                <a:solidFill>
                  <a:schemeClr val="accent4"/>
                </a:solidFill>
              </a:rPr>
              <a:t>xercise </a:t>
            </a:r>
            <a:r>
              <a:rPr lang="en">
                <a:solidFill>
                  <a:schemeClr val="lt2"/>
                </a:solidFill>
              </a:rPr>
              <a:t>02</a:t>
            </a:r>
            <a:endParaRPr>
              <a:solidFill>
                <a:schemeClr val="lt2"/>
              </a:solidFill>
            </a:endParaRPr>
          </a:p>
        </p:txBody>
      </p:sp>
      <p:sp>
        <p:nvSpPr>
          <p:cNvPr id="665" name="Google Shape;665;p43"/>
          <p:cNvSpPr txBox="1"/>
          <p:nvPr>
            <p:ph idx="1" type="subTitle"/>
          </p:nvPr>
        </p:nvSpPr>
        <p:spPr>
          <a:xfrm>
            <a:off x="3465225" y="1529000"/>
            <a:ext cx="4965600" cy="307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Write a Java program to divide two numbers and print on the screen.</a:t>
            </a:r>
            <a:endParaRPr u="sng"/>
          </a:p>
          <a:p>
            <a:pPr indent="0" lvl="0" marL="457200" rtl="0" algn="l">
              <a:spcBef>
                <a:spcPts val="0"/>
              </a:spcBef>
              <a:spcAft>
                <a:spcPts val="0"/>
              </a:spcAft>
              <a:buNone/>
            </a:pPr>
            <a:r>
              <a:rPr lang="en">
                <a:solidFill>
                  <a:schemeClr val="dk2"/>
                </a:solidFill>
              </a:rPr>
              <a:t>Test data</a:t>
            </a:r>
            <a:r>
              <a:rPr lang="en"/>
              <a:t>:</a:t>
            </a:r>
            <a:endParaRPr/>
          </a:p>
          <a:p>
            <a:pPr indent="0" lvl="0" marL="914400" rtl="0" algn="l">
              <a:spcBef>
                <a:spcPts val="0"/>
              </a:spcBef>
              <a:spcAft>
                <a:spcPts val="0"/>
              </a:spcAft>
              <a:buNone/>
            </a:pPr>
            <a:r>
              <a:rPr lang="en"/>
              <a:t>80/2</a:t>
            </a:r>
            <a:endParaRPr/>
          </a:p>
          <a:p>
            <a:pPr indent="0" lvl="0" marL="457200" rtl="0" algn="l">
              <a:spcBef>
                <a:spcPts val="0"/>
              </a:spcBef>
              <a:spcAft>
                <a:spcPts val="0"/>
              </a:spcAft>
              <a:buNone/>
            </a:pPr>
            <a:r>
              <a:rPr lang="en">
                <a:solidFill>
                  <a:schemeClr val="lt2"/>
                </a:solidFill>
              </a:rPr>
              <a:t>Expected output</a:t>
            </a:r>
            <a:r>
              <a:rPr lang="en"/>
              <a:t>:</a:t>
            </a:r>
            <a:endParaRPr/>
          </a:p>
          <a:p>
            <a:pPr indent="0" lvl="0" marL="914400" rtl="0" algn="l">
              <a:spcBef>
                <a:spcPts val="0"/>
              </a:spcBef>
              <a:spcAft>
                <a:spcPts val="0"/>
              </a:spcAft>
              <a:buNone/>
            </a:pPr>
            <a:r>
              <a:rPr lang="en"/>
              <a:t>40</a:t>
            </a:r>
            <a:endParaRPr/>
          </a:p>
        </p:txBody>
      </p:sp>
      <p:grpSp>
        <p:nvGrpSpPr>
          <p:cNvPr id="666" name="Google Shape;666;p43"/>
          <p:cNvGrpSpPr/>
          <p:nvPr/>
        </p:nvGrpSpPr>
        <p:grpSpPr>
          <a:xfrm>
            <a:off x="441630" y="1506353"/>
            <a:ext cx="2175751" cy="3074858"/>
            <a:chOff x="719992" y="1135488"/>
            <a:chExt cx="2415354" cy="3413475"/>
          </a:xfrm>
        </p:grpSpPr>
        <p:sp>
          <p:nvSpPr>
            <p:cNvPr id="667" name="Google Shape;667;p43"/>
            <p:cNvSpPr/>
            <p:nvPr/>
          </p:nvSpPr>
          <p:spPr>
            <a:xfrm>
              <a:off x="719992" y="1144063"/>
              <a:ext cx="3549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43"/>
            <p:cNvSpPr/>
            <p:nvPr/>
          </p:nvSpPr>
          <p:spPr>
            <a:xfrm>
              <a:off x="1206317" y="1135488"/>
              <a:ext cx="3549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43"/>
            <p:cNvSpPr/>
            <p:nvPr/>
          </p:nvSpPr>
          <p:spPr>
            <a:xfrm>
              <a:off x="719992" y="1456288"/>
              <a:ext cx="3549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43"/>
            <p:cNvSpPr/>
            <p:nvPr/>
          </p:nvSpPr>
          <p:spPr>
            <a:xfrm>
              <a:off x="719992" y="1783000"/>
              <a:ext cx="3549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43"/>
            <p:cNvSpPr/>
            <p:nvPr/>
          </p:nvSpPr>
          <p:spPr>
            <a:xfrm>
              <a:off x="719992" y="2109738"/>
              <a:ext cx="3549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43"/>
            <p:cNvSpPr/>
            <p:nvPr/>
          </p:nvSpPr>
          <p:spPr>
            <a:xfrm>
              <a:off x="1154846" y="2109738"/>
              <a:ext cx="4545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43"/>
            <p:cNvSpPr/>
            <p:nvPr/>
          </p:nvSpPr>
          <p:spPr>
            <a:xfrm>
              <a:off x="1689227" y="2109738"/>
              <a:ext cx="3549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43"/>
            <p:cNvSpPr/>
            <p:nvPr/>
          </p:nvSpPr>
          <p:spPr>
            <a:xfrm>
              <a:off x="719992" y="2420313"/>
              <a:ext cx="3276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43"/>
            <p:cNvSpPr/>
            <p:nvPr/>
          </p:nvSpPr>
          <p:spPr>
            <a:xfrm>
              <a:off x="719992" y="2763163"/>
              <a:ext cx="3276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43"/>
            <p:cNvSpPr/>
            <p:nvPr/>
          </p:nvSpPr>
          <p:spPr>
            <a:xfrm>
              <a:off x="719992" y="3072088"/>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43"/>
            <p:cNvSpPr/>
            <p:nvPr/>
          </p:nvSpPr>
          <p:spPr>
            <a:xfrm>
              <a:off x="719992" y="3381013"/>
              <a:ext cx="3276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43"/>
            <p:cNvSpPr/>
            <p:nvPr/>
          </p:nvSpPr>
          <p:spPr>
            <a:xfrm>
              <a:off x="733714" y="4161988"/>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43"/>
            <p:cNvSpPr/>
            <p:nvPr/>
          </p:nvSpPr>
          <p:spPr>
            <a:xfrm>
              <a:off x="1154846" y="2420313"/>
              <a:ext cx="327600"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43"/>
            <p:cNvSpPr/>
            <p:nvPr/>
          </p:nvSpPr>
          <p:spPr>
            <a:xfrm>
              <a:off x="1115907" y="2763163"/>
              <a:ext cx="3276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43"/>
            <p:cNvSpPr/>
            <p:nvPr/>
          </p:nvSpPr>
          <p:spPr>
            <a:xfrm>
              <a:off x="1154846" y="3072088"/>
              <a:ext cx="3276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43"/>
            <p:cNvSpPr/>
            <p:nvPr/>
          </p:nvSpPr>
          <p:spPr>
            <a:xfrm>
              <a:off x="1154846" y="3397975"/>
              <a:ext cx="3276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43"/>
            <p:cNvSpPr/>
            <p:nvPr/>
          </p:nvSpPr>
          <p:spPr>
            <a:xfrm>
              <a:off x="1154846" y="3723863"/>
              <a:ext cx="3276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43"/>
            <p:cNvSpPr/>
            <p:nvPr/>
          </p:nvSpPr>
          <p:spPr>
            <a:xfrm>
              <a:off x="1558536" y="2420313"/>
              <a:ext cx="6333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43"/>
            <p:cNvSpPr/>
            <p:nvPr/>
          </p:nvSpPr>
          <p:spPr>
            <a:xfrm>
              <a:off x="1558536" y="2763163"/>
              <a:ext cx="8847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43"/>
            <p:cNvSpPr/>
            <p:nvPr/>
          </p:nvSpPr>
          <p:spPr>
            <a:xfrm>
              <a:off x="1589699" y="3072088"/>
              <a:ext cx="10299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43"/>
            <p:cNvSpPr/>
            <p:nvPr/>
          </p:nvSpPr>
          <p:spPr>
            <a:xfrm>
              <a:off x="1589699" y="3416588"/>
              <a:ext cx="10299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43"/>
            <p:cNvSpPr/>
            <p:nvPr/>
          </p:nvSpPr>
          <p:spPr>
            <a:xfrm>
              <a:off x="1589699" y="3723863"/>
              <a:ext cx="10299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43"/>
            <p:cNvSpPr/>
            <p:nvPr/>
          </p:nvSpPr>
          <p:spPr>
            <a:xfrm>
              <a:off x="2268127" y="2420313"/>
              <a:ext cx="5769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43"/>
            <p:cNvSpPr/>
            <p:nvPr/>
          </p:nvSpPr>
          <p:spPr>
            <a:xfrm>
              <a:off x="2558446" y="2746200"/>
              <a:ext cx="5769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43"/>
            <p:cNvSpPr/>
            <p:nvPr/>
          </p:nvSpPr>
          <p:spPr>
            <a:xfrm>
              <a:off x="2727100" y="3072113"/>
              <a:ext cx="3549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43"/>
            <p:cNvSpPr/>
            <p:nvPr/>
          </p:nvSpPr>
          <p:spPr>
            <a:xfrm>
              <a:off x="2727100" y="3723913"/>
              <a:ext cx="354900"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43"/>
            <p:cNvSpPr/>
            <p:nvPr/>
          </p:nvSpPr>
          <p:spPr>
            <a:xfrm>
              <a:off x="733714" y="4401063"/>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43"/>
            <p:cNvSpPr/>
            <p:nvPr/>
          </p:nvSpPr>
          <p:spPr>
            <a:xfrm>
              <a:off x="1634836" y="1147388"/>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43"/>
            <p:cNvSpPr/>
            <p:nvPr/>
          </p:nvSpPr>
          <p:spPr>
            <a:xfrm>
              <a:off x="1206336" y="1456313"/>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43"/>
            <p:cNvSpPr/>
            <p:nvPr/>
          </p:nvSpPr>
          <p:spPr>
            <a:xfrm>
              <a:off x="1939636" y="1452188"/>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43"/>
            <p:cNvSpPr/>
            <p:nvPr/>
          </p:nvSpPr>
          <p:spPr>
            <a:xfrm>
              <a:off x="1206329" y="1783038"/>
              <a:ext cx="4029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43"/>
            <p:cNvSpPr/>
            <p:nvPr/>
          </p:nvSpPr>
          <p:spPr>
            <a:xfrm>
              <a:off x="2124079" y="2107675"/>
              <a:ext cx="4029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43"/>
            <p:cNvSpPr/>
            <p:nvPr/>
          </p:nvSpPr>
          <p:spPr>
            <a:xfrm>
              <a:off x="2727104" y="3416588"/>
              <a:ext cx="4029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43"/>
            <p:cNvSpPr/>
            <p:nvPr/>
          </p:nvSpPr>
          <p:spPr>
            <a:xfrm>
              <a:off x="1154861" y="4375625"/>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43"/>
            <p:cNvSpPr/>
            <p:nvPr/>
          </p:nvSpPr>
          <p:spPr>
            <a:xfrm>
              <a:off x="1154861" y="4145525"/>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2" name="Google Shape;702;p43"/>
          <p:cNvSpPr txBox="1"/>
          <p:nvPr/>
        </p:nvSpPr>
        <p:spPr>
          <a:xfrm>
            <a:off x="7064425" y="4008025"/>
            <a:ext cx="519300" cy="75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703" name="Google Shape;703;p43"/>
          <p:cNvSpPr txBox="1"/>
          <p:nvPr/>
        </p:nvSpPr>
        <p:spPr>
          <a:xfrm>
            <a:off x="7407075" y="4221025"/>
            <a:ext cx="976200" cy="546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7" name="Shape 707"/>
        <p:cNvGrpSpPr/>
        <p:nvPr/>
      </p:nvGrpSpPr>
      <p:grpSpPr>
        <a:xfrm>
          <a:off x="0" y="0"/>
          <a:ext cx="0" cy="0"/>
          <a:chOff x="0" y="0"/>
          <a:chExt cx="0" cy="0"/>
        </a:xfrm>
      </p:grpSpPr>
      <p:sp>
        <p:nvSpPr>
          <p:cNvPr id="708" name="Google Shape;708;p44"/>
          <p:cNvSpPr txBox="1"/>
          <p:nvPr>
            <p:ph type="title"/>
          </p:nvPr>
        </p:nvSpPr>
        <p:spPr>
          <a:xfrm>
            <a:off x="4355250" y="1307100"/>
            <a:ext cx="4075500" cy="252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a:t>
            </a:r>
            <a:r>
              <a:rPr lang="en"/>
              <a:t>wesome </a:t>
            </a:r>
            <a:r>
              <a:rPr lang="en">
                <a:solidFill>
                  <a:schemeClr val="accent4"/>
                </a:solidFill>
              </a:rPr>
              <a:t>words</a:t>
            </a:r>
            <a:endParaRPr>
              <a:solidFill>
                <a:schemeClr val="accent4"/>
              </a:solidFill>
            </a:endParaRPr>
          </a:p>
        </p:txBody>
      </p:sp>
      <p:grpSp>
        <p:nvGrpSpPr>
          <p:cNvPr id="709" name="Google Shape;709;p44"/>
          <p:cNvGrpSpPr/>
          <p:nvPr/>
        </p:nvGrpSpPr>
        <p:grpSpPr>
          <a:xfrm>
            <a:off x="335642" y="696438"/>
            <a:ext cx="2932044" cy="3907563"/>
            <a:chOff x="335642" y="696438"/>
            <a:chExt cx="2932044" cy="3907563"/>
          </a:xfrm>
        </p:grpSpPr>
        <p:sp>
          <p:nvSpPr>
            <p:cNvPr id="710" name="Google Shape;710;p44"/>
            <p:cNvSpPr/>
            <p:nvPr/>
          </p:nvSpPr>
          <p:spPr>
            <a:xfrm>
              <a:off x="335642" y="705013"/>
              <a:ext cx="3549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44"/>
            <p:cNvSpPr/>
            <p:nvPr/>
          </p:nvSpPr>
          <p:spPr>
            <a:xfrm>
              <a:off x="821967" y="696438"/>
              <a:ext cx="3549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44"/>
            <p:cNvSpPr/>
            <p:nvPr/>
          </p:nvSpPr>
          <p:spPr>
            <a:xfrm>
              <a:off x="335642" y="1017238"/>
              <a:ext cx="3549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44"/>
            <p:cNvSpPr/>
            <p:nvPr/>
          </p:nvSpPr>
          <p:spPr>
            <a:xfrm>
              <a:off x="335642" y="1343950"/>
              <a:ext cx="3549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44"/>
            <p:cNvSpPr/>
            <p:nvPr/>
          </p:nvSpPr>
          <p:spPr>
            <a:xfrm>
              <a:off x="335642" y="1670688"/>
              <a:ext cx="3549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44"/>
            <p:cNvSpPr/>
            <p:nvPr/>
          </p:nvSpPr>
          <p:spPr>
            <a:xfrm>
              <a:off x="770496" y="1670688"/>
              <a:ext cx="4545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44"/>
            <p:cNvSpPr/>
            <p:nvPr/>
          </p:nvSpPr>
          <p:spPr>
            <a:xfrm>
              <a:off x="1304877" y="1670688"/>
              <a:ext cx="3549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44"/>
            <p:cNvSpPr/>
            <p:nvPr/>
          </p:nvSpPr>
          <p:spPr>
            <a:xfrm>
              <a:off x="335642" y="1981263"/>
              <a:ext cx="3276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44"/>
            <p:cNvSpPr/>
            <p:nvPr/>
          </p:nvSpPr>
          <p:spPr>
            <a:xfrm>
              <a:off x="335642" y="2324113"/>
              <a:ext cx="3276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44"/>
            <p:cNvSpPr/>
            <p:nvPr/>
          </p:nvSpPr>
          <p:spPr>
            <a:xfrm>
              <a:off x="335642" y="2633038"/>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44"/>
            <p:cNvSpPr/>
            <p:nvPr/>
          </p:nvSpPr>
          <p:spPr>
            <a:xfrm>
              <a:off x="335642" y="2941963"/>
              <a:ext cx="3276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44"/>
            <p:cNvSpPr/>
            <p:nvPr/>
          </p:nvSpPr>
          <p:spPr>
            <a:xfrm>
              <a:off x="349364" y="3722938"/>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44"/>
            <p:cNvSpPr/>
            <p:nvPr/>
          </p:nvSpPr>
          <p:spPr>
            <a:xfrm>
              <a:off x="770496" y="1981263"/>
              <a:ext cx="327600"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44"/>
            <p:cNvSpPr/>
            <p:nvPr/>
          </p:nvSpPr>
          <p:spPr>
            <a:xfrm>
              <a:off x="731557" y="2324113"/>
              <a:ext cx="3276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44"/>
            <p:cNvSpPr/>
            <p:nvPr/>
          </p:nvSpPr>
          <p:spPr>
            <a:xfrm>
              <a:off x="770496" y="2633038"/>
              <a:ext cx="3276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44"/>
            <p:cNvSpPr/>
            <p:nvPr/>
          </p:nvSpPr>
          <p:spPr>
            <a:xfrm>
              <a:off x="770496" y="2958925"/>
              <a:ext cx="3276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44"/>
            <p:cNvSpPr/>
            <p:nvPr/>
          </p:nvSpPr>
          <p:spPr>
            <a:xfrm>
              <a:off x="770496" y="3284813"/>
              <a:ext cx="3276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44"/>
            <p:cNvSpPr/>
            <p:nvPr/>
          </p:nvSpPr>
          <p:spPr>
            <a:xfrm>
              <a:off x="1174186" y="1981263"/>
              <a:ext cx="6333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44"/>
            <p:cNvSpPr/>
            <p:nvPr/>
          </p:nvSpPr>
          <p:spPr>
            <a:xfrm>
              <a:off x="1174186" y="2324113"/>
              <a:ext cx="8847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44"/>
            <p:cNvSpPr/>
            <p:nvPr/>
          </p:nvSpPr>
          <p:spPr>
            <a:xfrm>
              <a:off x="1205349" y="2633038"/>
              <a:ext cx="10299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44"/>
            <p:cNvSpPr/>
            <p:nvPr/>
          </p:nvSpPr>
          <p:spPr>
            <a:xfrm>
              <a:off x="1205349" y="2977538"/>
              <a:ext cx="10299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44"/>
            <p:cNvSpPr/>
            <p:nvPr/>
          </p:nvSpPr>
          <p:spPr>
            <a:xfrm>
              <a:off x="1205349" y="3284813"/>
              <a:ext cx="10299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44"/>
            <p:cNvSpPr/>
            <p:nvPr/>
          </p:nvSpPr>
          <p:spPr>
            <a:xfrm>
              <a:off x="1883777" y="1981263"/>
              <a:ext cx="5769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44"/>
            <p:cNvSpPr/>
            <p:nvPr/>
          </p:nvSpPr>
          <p:spPr>
            <a:xfrm>
              <a:off x="2174096" y="2307150"/>
              <a:ext cx="5769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44"/>
            <p:cNvSpPr/>
            <p:nvPr/>
          </p:nvSpPr>
          <p:spPr>
            <a:xfrm>
              <a:off x="2342750" y="2633063"/>
              <a:ext cx="3549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44"/>
            <p:cNvSpPr/>
            <p:nvPr/>
          </p:nvSpPr>
          <p:spPr>
            <a:xfrm>
              <a:off x="2342750" y="3284863"/>
              <a:ext cx="354900"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44"/>
            <p:cNvSpPr/>
            <p:nvPr/>
          </p:nvSpPr>
          <p:spPr>
            <a:xfrm>
              <a:off x="349364" y="3962013"/>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44"/>
            <p:cNvSpPr/>
            <p:nvPr/>
          </p:nvSpPr>
          <p:spPr>
            <a:xfrm>
              <a:off x="731557" y="4245513"/>
              <a:ext cx="3276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44"/>
            <p:cNvSpPr/>
            <p:nvPr/>
          </p:nvSpPr>
          <p:spPr>
            <a:xfrm>
              <a:off x="1224956" y="4245513"/>
              <a:ext cx="5244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44"/>
            <p:cNvSpPr/>
            <p:nvPr/>
          </p:nvSpPr>
          <p:spPr>
            <a:xfrm>
              <a:off x="1883777" y="4245513"/>
              <a:ext cx="661800"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44"/>
            <p:cNvSpPr/>
            <p:nvPr/>
          </p:nvSpPr>
          <p:spPr>
            <a:xfrm>
              <a:off x="2634075" y="4245513"/>
              <a:ext cx="2415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44"/>
            <p:cNvSpPr/>
            <p:nvPr/>
          </p:nvSpPr>
          <p:spPr>
            <a:xfrm>
              <a:off x="731557" y="4454038"/>
              <a:ext cx="3276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44"/>
            <p:cNvSpPr/>
            <p:nvPr/>
          </p:nvSpPr>
          <p:spPr>
            <a:xfrm>
              <a:off x="1224956" y="4454038"/>
              <a:ext cx="8340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44"/>
            <p:cNvSpPr/>
            <p:nvPr/>
          </p:nvSpPr>
          <p:spPr>
            <a:xfrm>
              <a:off x="2169156" y="4454038"/>
              <a:ext cx="3549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44"/>
            <p:cNvSpPr/>
            <p:nvPr/>
          </p:nvSpPr>
          <p:spPr>
            <a:xfrm>
              <a:off x="1250486" y="708338"/>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44"/>
            <p:cNvSpPr/>
            <p:nvPr/>
          </p:nvSpPr>
          <p:spPr>
            <a:xfrm>
              <a:off x="821986" y="1017263"/>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44"/>
            <p:cNvSpPr/>
            <p:nvPr/>
          </p:nvSpPr>
          <p:spPr>
            <a:xfrm>
              <a:off x="1555286" y="1013138"/>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44"/>
            <p:cNvSpPr/>
            <p:nvPr/>
          </p:nvSpPr>
          <p:spPr>
            <a:xfrm>
              <a:off x="821979" y="1343988"/>
              <a:ext cx="4029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44"/>
            <p:cNvSpPr/>
            <p:nvPr/>
          </p:nvSpPr>
          <p:spPr>
            <a:xfrm>
              <a:off x="1739729" y="1668625"/>
              <a:ext cx="4029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44"/>
            <p:cNvSpPr/>
            <p:nvPr/>
          </p:nvSpPr>
          <p:spPr>
            <a:xfrm>
              <a:off x="2342754" y="2977538"/>
              <a:ext cx="4029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44"/>
            <p:cNvSpPr/>
            <p:nvPr/>
          </p:nvSpPr>
          <p:spPr>
            <a:xfrm>
              <a:off x="2537025" y="1981263"/>
              <a:ext cx="3276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44"/>
            <p:cNvSpPr/>
            <p:nvPr/>
          </p:nvSpPr>
          <p:spPr>
            <a:xfrm>
              <a:off x="2805050" y="2633038"/>
              <a:ext cx="3276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44"/>
            <p:cNvSpPr/>
            <p:nvPr/>
          </p:nvSpPr>
          <p:spPr>
            <a:xfrm>
              <a:off x="2634386" y="4456100"/>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44"/>
            <p:cNvSpPr/>
            <p:nvPr/>
          </p:nvSpPr>
          <p:spPr>
            <a:xfrm>
              <a:off x="770511" y="3936575"/>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44"/>
            <p:cNvSpPr/>
            <p:nvPr/>
          </p:nvSpPr>
          <p:spPr>
            <a:xfrm>
              <a:off x="770511" y="3706475"/>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5" name="Google Shape;755;p44"/>
          <p:cNvSpPr txBox="1"/>
          <p:nvPr/>
        </p:nvSpPr>
        <p:spPr>
          <a:xfrm>
            <a:off x="4014788" y="245350"/>
            <a:ext cx="704700" cy="87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000">
                <a:solidFill>
                  <a:schemeClr val="accent2"/>
                </a:solidFill>
                <a:latin typeface="Comfortaa"/>
                <a:ea typeface="Comfortaa"/>
                <a:cs typeface="Comfortaa"/>
                <a:sym typeface="Comfortaa"/>
              </a:rPr>
              <a:t>{</a:t>
            </a:r>
            <a:endParaRPr sz="5000">
              <a:solidFill>
                <a:schemeClr val="accent2"/>
              </a:solidFill>
              <a:latin typeface="Comfortaa"/>
              <a:ea typeface="Comfortaa"/>
              <a:cs typeface="Comfortaa"/>
              <a:sym typeface="Comfortaa"/>
            </a:endParaRPr>
          </a:p>
        </p:txBody>
      </p:sp>
      <p:sp>
        <p:nvSpPr>
          <p:cNvPr id="756" name="Google Shape;756;p44"/>
          <p:cNvSpPr txBox="1"/>
          <p:nvPr/>
        </p:nvSpPr>
        <p:spPr>
          <a:xfrm>
            <a:off x="7313175" y="3836400"/>
            <a:ext cx="519300" cy="75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757" name="Google Shape;757;p44"/>
          <p:cNvSpPr txBox="1"/>
          <p:nvPr/>
        </p:nvSpPr>
        <p:spPr>
          <a:xfrm>
            <a:off x="7778275" y="4049400"/>
            <a:ext cx="976200" cy="546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
        <p:nvSpPr>
          <p:cNvPr id="758" name="Google Shape;758;p44"/>
          <p:cNvSpPr txBox="1"/>
          <p:nvPr/>
        </p:nvSpPr>
        <p:spPr>
          <a:xfrm>
            <a:off x="4459138" y="460025"/>
            <a:ext cx="976200" cy="546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5000">
                <a:solidFill>
                  <a:schemeClr val="accent5"/>
                </a:solidFill>
                <a:latin typeface="Fira Code"/>
                <a:ea typeface="Fira Code"/>
                <a:cs typeface="Fira Code"/>
                <a:sym typeface="Fira Code"/>
              </a:rPr>
              <a:t>..</a:t>
            </a:r>
            <a:endParaRPr sz="5000">
              <a:solidFill>
                <a:schemeClr val="accent5"/>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2" name="Shape 762"/>
        <p:cNvGrpSpPr/>
        <p:nvPr/>
      </p:nvGrpSpPr>
      <p:grpSpPr>
        <a:xfrm>
          <a:off x="0" y="0"/>
          <a:ext cx="0" cy="0"/>
          <a:chOff x="0" y="0"/>
          <a:chExt cx="0" cy="0"/>
        </a:xfrm>
      </p:grpSpPr>
      <p:sp>
        <p:nvSpPr>
          <p:cNvPr id="763" name="Google Shape;763;p45"/>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Practical </a:t>
            </a:r>
            <a:r>
              <a:rPr lang="en">
                <a:solidFill>
                  <a:schemeClr val="accent4"/>
                </a:solidFill>
              </a:rPr>
              <a:t>exercise </a:t>
            </a:r>
            <a:r>
              <a:rPr lang="en">
                <a:solidFill>
                  <a:schemeClr val="lt2"/>
                </a:solidFill>
              </a:rPr>
              <a:t>03</a:t>
            </a:r>
            <a:endParaRPr>
              <a:solidFill>
                <a:schemeClr val="lt2"/>
              </a:solidFill>
            </a:endParaRPr>
          </a:p>
        </p:txBody>
      </p:sp>
      <p:sp>
        <p:nvSpPr>
          <p:cNvPr id="764" name="Google Shape;764;p45"/>
          <p:cNvSpPr txBox="1"/>
          <p:nvPr>
            <p:ph idx="1" type="subTitle"/>
          </p:nvPr>
        </p:nvSpPr>
        <p:spPr>
          <a:xfrm>
            <a:off x="3465225" y="1529000"/>
            <a:ext cx="4965600" cy="307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Write a Java program that takes two numbers as input and displays the product of two numbers. </a:t>
            </a:r>
            <a:endParaRPr/>
          </a:p>
          <a:p>
            <a:pPr indent="0" lvl="0" marL="0" rtl="0" algn="l">
              <a:spcBef>
                <a:spcPts val="0"/>
              </a:spcBef>
              <a:spcAft>
                <a:spcPts val="0"/>
              </a:spcAft>
              <a:buNone/>
            </a:pPr>
            <a:r>
              <a:t/>
            </a:r>
            <a:endParaRPr/>
          </a:p>
          <a:p>
            <a:pPr indent="0" lvl="0" marL="457200" rtl="0" algn="l">
              <a:spcBef>
                <a:spcPts val="0"/>
              </a:spcBef>
              <a:spcAft>
                <a:spcPts val="0"/>
              </a:spcAft>
              <a:buNone/>
            </a:pPr>
            <a:r>
              <a:rPr lang="en">
                <a:solidFill>
                  <a:schemeClr val="dk2"/>
                </a:solidFill>
              </a:rPr>
              <a:t>Test data:</a:t>
            </a:r>
            <a:endParaRPr>
              <a:solidFill>
                <a:schemeClr val="dk2"/>
              </a:solidFill>
            </a:endParaRPr>
          </a:p>
          <a:p>
            <a:pPr indent="0" lvl="0" marL="457200" rtl="0" algn="l">
              <a:spcBef>
                <a:spcPts val="0"/>
              </a:spcBef>
              <a:spcAft>
                <a:spcPts val="0"/>
              </a:spcAft>
              <a:buNone/>
            </a:pPr>
            <a:r>
              <a:rPr lang="en">
                <a:solidFill>
                  <a:schemeClr val="accent2"/>
                </a:solidFill>
              </a:rPr>
              <a:t>Input first number:</a:t>
            </a:r>
            <a:r>
              <a:rPr lang="en"/>
              <a:t> 70</a:t>
            </a:r>
            <a:endParaRPr/>
          </a:p>
          <a:p>
            <a:pPr indent="0" lvl="0" marL="457200" rtl="0" algn="l">
              <a:spcBef>
                <a:spcPts val="0"/>
              </a:spcBef>
              <a:spcAft>
                <a:spcPts val="0"/>
              </a:spcAft>
              <a:buNone/>
            </a:pPr>
            <a:r>
              <a:rPr lang="en">
                <a:solidFill>
                  <a:schemeClr val="accent4"/>
                </a:solidFill>
              </a:rPr>
              <a:t>Input second number:</a:t>
            </a:r>
            <a:r>
              <a:rPr lang="en"/>
              <a:t> 4</a:t>
            </a:r>
            <a:endParaRPr/>
          </a:p>
          <a:p>
            <a:pPr indent="0" lvl="0" marL="457200" rtl="0" algn="l">
              <a:spcBef>
                <a:spcPts val="0"/>
              </a:spcBef>
              <a:spcAft>
                <a:spcPts val="0"/>
              </a:spcAft>
              <a:buNone/>
            </a:pPr>
            <a:r>
              <a:rPr lang="en">
                <a:solidFill>
                  <a:schemeClr val="accent5"/>
                </a:solidFill>
              </a:rPr>
              <a:t>Expected output:</a:t>
            </a:r>
            <a:endParaRPr>
              <a:solidFill>
                <a:schemeClr val="accent5"/>
              </a:solidFill>
            </a:endParaRPr>
          </a:p>
          <a:p>
            <a:pPr indent="0" lvl="0" marL="914400" rtl="0" algn="l">
              <a:spcBef>
                <a:spcPts val="0"/>
              </a:spcBef>
              <a:spcAft>
                <a:spcPts val="0"/>
              </a:spcAft>
              <a:buNone/>
            </a:pPr>
            <a:r>
              <a:rPr lang="en"/>
              <a:t>70 x 4 = 280</a:t>
            </a:r>
            <a:endParaRPr b="1"/>
          </a:p>
          <a:p>
            <a:pPr indent="0" lvl="0" marL="0" rtl="0" algn="l">
              <a:spcBef>
                <a:spcPts val="0"/>
              </a:spcBef>
              <a:spcAft>
                <a:spcPts val="0"/>
              </a:spcAft>
              <a:buNone/>
            </a:pPr>
            <a:r>
              <a:t/>
            </a:r>
            <a:endParaRPr/>
          </a:p>
        </p:txBody>
      </p:sp>
      <p:grpSp>
        <p:nvGrpSpPr>
          <p:cNvPr id="765" name="Google Shape;765;p45"/>
          <p:cNvGrpSpPr/>
          <p:nvPr/>
        </p:nvGrpSpPr>
        <p:grpSpPr>
          <a:xfrm>
            <a:off x="542297" y="1549414"/>
            <a:ext cx="2391310" cy="3054560"/>
            <a:chOff x="358925" y="1867675"/>
            <a:chExt cx="2142175" cy="2736325"/>
          </a:xfrm>
        </p:grpSpPr>
        <p:sp>
          <p:nvSpPr>
            <p:cNvPr id="766" name="Google Shape;766;p45"/>
            <p:cNvSpPr/>
            <p:nvPr/>
          </p:nvSpPr>
          <p:spPr>
            <a:xfrm>
              <a:off x="358925" y="1876250"/>
              <a:ext cx="2910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45"/>
            <p:cNvSpPr/>
            <p:nvPr/>
          </p:nvSpPr>
          <p:spPr>
            <a:xfrm>
              <a:off x="757650" y="1867675"/>
              <a:ext cx="2910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45"/>
            <p:cNvSpPr/>
            <p:nvPr/>
          </p:nvSpPr>
          <p:spPr>
            <a:xfrm>
              <a:off x="358925" y="2188475"/>
              <a:ext cx="2910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45"/>
            <p:cNvSpPr/>
            <p:nvPr/>
          </p:nvSpPr>
          <p:spPr>
            <a:xfrm>
              <a:off x="358925" y="2515188"/>
              <a:ext cx="2910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45"/>
            <p:cNvSpPr/>
            <p:nvPr/>
          </p:nvSpPr>
          <p:spPr>
            <a:xfrm>
              <a:off x="358925" y="2841925"/>
              <a:ext cx="2910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45"/>
            <p:cNvSpPr/>
            <p:nvPr/>
          </p:nvSpPr>
          <p:spPr>
            <a:xfrm>
              <a:off x="709062" y="2841925"/>
              <a:ext cx="2979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45"/>
            <p:cNvSpPr/>
            <p:nvPr/>
          </p:nvSpPr>
          <p:spPr>
            <a:xfrm>
              <a:off x="1059518" y="2841925"/>
              <a:ext cx="2328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45"/>
            <p:cNvSpPr/>
            <p:nvPr/>
          </p:nvSpPr>
          <p:spPr>
            <a:xfrm>
              <a:off x="358925" y="3152500"/>
              <a:ext cx="2685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45"/>
            <p:cNvSpPr/>
            <p:nvPr/>
          </p:nvSpPr>
          <p:spPr>
            <a:xfrm>
              <a:off x="358925" y="3495350"/>
              <a:ext cx="2685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45"/>
            <p:cNvSpPr/>
            <p:nvPr/>
          </p:nvSpPr>
          <p:spPr>
            <a:xfrm>
              <a:off x="358925" y="3804275"/>
              <a:ext cx="2685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45"/>
            <p:cNvSpPr/>
            <p:nvPr/>
          </p:nvSpPr>
          <p:spPr>
            <a:xfrm>
              <a:off x="358925" y="4113200"/>
              <a:ext cx="2685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45"/>
            <p:cNvSpPr/>
            <p:nvPr/>
          </p:nvSpPr>
          <p:spPr>
            <a:xfrm>
              <a:off x="709062" y="3152500"/>
              <a:ext cx="214800"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45"/>
            <p:cNvSpPr/>
            <p:nvPr/>
          </p:nvSpPr>
          <p:spPr>
            <a:xfrm>
              <a:off x="683525" y="3495350"/>
              <a:ext cx="2148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45"/>
            <p:cNvSpPr/>
            <p:nvPr/>
          </p:nvSpPr>
          <p:spPr>
            <a:xfrm>
              <a:off x="709062" y="3804275"/>
              <a:ext cx="2148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45"/>
            <p:cNvSpPr/>
            <p:nvPr/>
          </p:nvSpPr>
          <p:spPr>
            <a:xfrm>
              <a:off x="709062" y="4130163"/>
              <a:ext cx="2148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45"/>
            <p:cNvSpPr/>
            <p:nvPr/>
          </p:nvSpPr>
          <p:spPr>
            <a:xfrm>
              <a:off x="709062" y="4456050"/>
              <a:ext cx="2148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45"/>
            <p:cNvSpPr/>
            <p:nvPr/>
          </p:nvSpPr>
          <p:spPr>
            <a:xfrm>
              <a:off x="973809" y="3152500"/>
              <a:ext cx="4155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45"/>
            <p:cNvSpPr/>
            <p:nvPr/>
          </p:nvSpPr>
          <p:spPr>
            <a:xfrm>
              <a:off x="973809" y="3495350"/>
              <a:ext cx="5802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45"/>
            <p:cNvSpPr/>
            <p:nvPr/>
          </p:nvSpPr>
          <p:spPr>
            <a:xfrm>
              <a:off x="994246" y="3804275"/>
              <a:ext cx="6756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45"/>
            <p:cNvSpPr/>
            <p:nvPr/>
          </p:nvSpPr>
          <p:spPr>
            <a:xfrm>
              <a:off x="994246" y="4148775"/>
              <a:ext cx="675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45"/>
            <p:cNvSpPr/>
            <p:nvPr/>
          </p:nvSpPr>
          <p:spPr>
            <a:xfrm>
              <a:off x="994246" y="4456050"/>
              <a:ext cx="6756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45"/>
            <p:cNvSpPr/>
            <p:nvPr/>
          </p:nvSpPr>
          <p:spPr>
            <a:xfrm>
              <a:off x="1439171" y="3152500"/>
              <a:ext cx="3783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45"/>
            <p:cNvSpPr/>
            <p:nvPr/>
          </p:nvSpPr>
          <p:spPr>
            <a:xfrm>
              <a:off x="1629567" y="3478388"/>
              <a:ext cx="3783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45"/>
            <p:cNvSpPr/>
            <p:nvPr/>
          </p:nvSpPr>
          <p:spPr>
            <a:xfrm>
              <a:off x="1740173" y="3804300"/>
              <a:ext cx="2328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45"/>
            <p:cNvSpPr/>
            <p:nvPr/>
          </p:nvSpPr>
          <p:spPr>
            <a:xfrm>
              <a:off x="1740173" y="4456100"/>
              <a:ext cx="232800"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45"/>
            <p:cNvSpPr/>
            <p:nvPr/>
          </p:nvSpPr>
          <p:spPr>
            <a:xfrm>
              <a:off x="757650" y="2182588"/>
              <a:ext cx="5802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45"/>
            <p:cNvSpPr/>
            <p:nvPr/>
          </p:nvSpPr>
          <p:spPr>
            <a:xfrm>
              <a:off x="757650" y="2512250"/>
              <a:ext cx="5802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45"/>
            <p:cNvSpPr/>
            <p:nvPr/>
          </p:nvSpPr>
          <p:spPr>
            <a:xfrm>
              <a:off x="1445575" y="2509300"/>
              <a:ext cx="2979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45"/>
            <p:cNvSpPr/>
            <p:nvPr/>
          </p:nvSpPr>
          <p:spPr>
            <a:xfrm>
              <a:off x="1344900" y="2841925"/>
              <a:ext cx="2979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45"/>
            <p:cNvSpPr/>
            <p:nvPr/>
          </p:nvSpPr>
          <p:spPr>
            <a:xfrm>
              <a:off x="1740250" y="4148775"/>
              <a:ext cx="4578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45"/>
            <p:cNvSpPr/>
            <p:nvPr/>
          </p:nvSpPr>
          <p:spPr>
            <a:xfrm>
              <a:off x="2043300" y="4456050"/>
              <a:ext cx="4578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7" name="Google Shape;797;p45"/>
          <p:cNvSpPr txBox="1"/>
          <p:nvPr/>
        </p:nvSpPr>
        <p:spPr>
          <a:xfrm>
            <a:off x="8013875" y="4044900"/>
            <a:ext cx="519300" cy="79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600">
                <a:solidFill>
                  <a:schemeClr val="accent1"/>
                </a:solidFill>
                <a:latin typeface="Comfortaa"/>
                <a:ea typeface="Comfortaa"/>
                <a:cs typeface="Comfortaa"/>
                <a:sym typeface="Comfortaa"/>
              </a:rPr>
              <a:t>*</a:t>
            </a:r>
            <a:endParaRPr sz="9600">
              <a:solidFill>
                <a:schemeClr val="accent1"/>
              </a:solidFill>
              <a:latin typeface="Comfortaa"/>
              <a:ea typeface="Comfortaa"/>
              <a:cs typeface="Comfortaa"/>
              <a:sym typeface="Comfortaa"/>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1" name="Shape 801"/>
        <p:cNvGrpSpPr/>
        <p:nvPr/>
      </p:nvGrpSpPr>
      <p:grpSpPr>
        <a:xfrm>
          <a:off x="0" y="0"/>
          <a:ext cx="0" cy="0"/>
          <a:chOff x="0" y="0"/>
          <a:chExt cx="0" cy="0"/>
        </a:xfrm>
      </p:grpSpPr>
      <p:sp>
        <p:nvSpPr>
          <p:cNvPr id="802" name="Google Shape;802;p46"/>
          <p:cNvSpPr txBox="1"/>
          <p:nvPr>
            <p:ph idx="1" type="subTitle"/>
          </p:nvPr>
        </p:nvSpPr>
        <p:spPr>
          <a:xfrm>
            <a:off x="2687414" y="1600950"/>
            <a:ext cx="5743500" cy="18633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“This is a quote, words full of wisdom that someone important said and that can inspire the reader.”</a:t>
            </a:r>
            <a:endParaRPr/>
          </a:p>
        </p:txBody>
      </p:sp>
      <p:sp>
        <p:nvSpPr>
          <p:cNvPr id="803" name="Google Shape;803;p46"/>
          <p:cNvSpPr txBox="1"/>
          <p:nvPr>
            <p:ph type="title"/>
          </p:nvPr>
        </p:nvSpPr>
        <p:spPr>
          <a:xfrm>
            <a:off x="2687525" y="3464250"/>
            <a:ext cx="5743500" cy="661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—Someone Famous</a:t>
            </a:r>
            <a:endParaRPr/>
          </a:p>
        </p:txBody>
      </p:sp>
      <p:grpSp>
        <p:nvGrpSpPr>
          <p:cNvPr id="804" name="Google Shape;804;p46"/>
          <p:cNvGrpSpPr/>
          <p:nvPr/>
        </p:nvGrpSpPr>
        <p:grpSpPr>
          <a:xfrm>
            <a:off x="358925" y="1867675"/>
            <a:ext cx="2142175" cy="2736325"/>
            <a:chOff x="358925" y="1867675"/>
            <a:chExt cx="2142175" cy="2736325"/>
          </a:xfrm>
        </p:grpSpPr>
        <p:sp>
          <p:nvSpPr>
            <p:cNvPr id="805" name="Google Shape;805;p46"/>
            <p:cNvSpPr/>
            <p:nvPr/>
          </p:nvSpPr>
          <p:spPr>
            <a:xfrm>
              <a:off x="358925" y="1876250"/>
              <a:ext cx="2910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46"/>
            <p:cNvSpPr/>
            <p:nvPr/>
          </p:nvSpPr>
          <p:spPr>
            <a:xfrm>
              <a:off x="757650" y="1867675"/>
              <a:ext cx="2910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46"/>
            <p:cNvSpPr/>
            <p:nvPr/>
          </p:nvSpPr>
          <p:spPr>
            <a:xfrm>
              <a:off x="358925" y="2188475"/>
              <a:ext cx="2910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46"/>
            <p:cNvSpPr/>
            <p:nvPr/>
          </p:nvSpPr>
          <p:spPr>
            <a:xfrm>
              <a:off x="358925" y="2515188"/>
              <a:ext cx="2910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46"/>
            <p:cNvSpPr/>
            <p:nvPr/>
          </p:nvSpPr>
          <p:spPr>
            <a:xfrm>
              <a:off x="358925" y="2841925"/>
              <a:ext cx="2910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46"/>
            <p:cNvSpPr/>
            <p:nvPr/>
          </p:nvSpPr>
          <p:spPr>
            <a:xfrm>
              <a:off x="709062" y="2841925"/>
              <a:ext cx="2979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46"/>
            <p:cNvSpPr/>
            <p:nvPr/>
          </p:nvSpPr>
          <p:spPr>
            <a:xfrm>
              <a:off x="1059518" y="2841925"/>
              <a:ext cx="2328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46"/>
            <p:cNvSpPr/>
            <p:nvPr/>
          </p:nvSpPr>
          <p:spPr>
            <a:xfrm>
              <a:off x="358925" y="3152500"/>
              <a:ext cx="2685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46"/>
            <p:cNvSpPr/>
            <p:nvPr/>
          </p:nvSpPr>
          <p:spPr>
            <a:xfrm>
              <a:off x="358925" y="3495350"/>
              <a:ext cx="2685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46"/>
            <p:cNvSpPr/>
            <p:nvPr/>
          </p:nvSpPr>
          <p:spPr>
            <a:xfrm>
              <a:off x="358925" y="3804275"/>
              <a:ext cx="2685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46"/>
            <p:cNvSpPr/>
            <p:nvPr/>
          </p:nvSpPr>
          <p:spPr>
            <a:xfrm>
              <a:off x="358925" y="4113200"/>
              <a:ext cx="2685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46"/>
            <p:cNvSpPr/>
            <p:nvPr/>
          </p:nvSpPr>
          <p:spPr>
            <a:xfrm>
              <a:off x="709062" y="3152500"/>
              <a:ext cx="214800"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46"/>
            <p:cNvSpPr/>
            <p:nvPr/>
          </p:nvSpPr>
          <p:spPr>
            <a:xfrm>
              <a:off x="683525" y="3495350"/>
              <a:ext cx="2148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46"/>
            <p:cNvSpPr/>
            <p:nvPr/>
          </p:nvSpPr>
          <p:spPr>
            <a:xfrm>
              <a:off x="709062" y="3804275"/>
              <a:ext cx="2148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46"/>
            <p:cNvSpPr/>
            <p:nvPr/>
          </p:nvSpPr>
          <p:spPr>
            <a:xfrm>
              <a:off x="709062" y="4130163"/>
              <a:ext cx="2148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46"/>
            <p:cNvSpPr/>
            <p:nvPr/>
          </p:nvSpPr>
          <p:spPr>
            <a:xfrm>
              <a:off x="709062" y="4456050"/>
              <a:ext cx="2148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46"/>
            <p:cNvSpPr/>
            <p:nvPr/>
          </p:nvSpPr>
          <p:spPr>
            <a:xfrm>
              <a:off x="973809" y="3152500"/>
              <a:ext cx="4155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46"/>
            <p:cNvSpPr/>
            <p:nvPr/>
          </p:nvSpPr>
          <p:spPr>
            <a:xfrm>
              <a:off x="973809" y="3495350"/>
              <a:ext cx="5802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46"/>
            <p:cNvSpPr/>
            <p:nvPr/>
          </p:nvSpPr>
          <p:spPr>
            <a:xfrm>
              <a:off x="994246" y="3804275"/>
              <a:ext cx="6756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46"/>
            <p:cNvSpPr/>
            <p:nvPr/>
          </p:nvSpPr>
          <p:spPr>
            <a:xfrm>
              <a:off x="994246" y="4148775"/>
              <a:ext cx="675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46"/>
            <p:cNvSpPr/>
            <p:nvPr/>
          </p:nvSpPr>
          <p:spPr>
            <a:xfrm>
              <a:off x="994246" y="4456050"/>
              <a:ext cx="6756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46"/>
            <p:cNvSpPr/>
            <p:nvPr/>
          </p:nvSpPr>
          <p:spPr>
            <a:xfrm>
              <a:off x="1439171" y="3152500"/>
              <a:ext cx="3783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46"/>
            <p:cNvSpPr/>
            <p:nvPr/>
          </p:nvSpPr>
          <p:spPr>
            <a:xfrm>
              <a:off x="1629567" y="3478388"/>
              <a:ext cx="3783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46"/>
            <p:cNvSpPr/>
            <p:nvPr/>
          </p:nvSpPr>
          <p:spPr>
            <a:xfrm>
              <a:off x="1740173" y="3804300"/>
              <a:ext cx="2328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46"/>
            <p:cNvSpPr/>
            <p:nvPr/>
          </p:nvSpPr>
          <p:spPr>
            <a:xfrm>
              <a:off x="1740173" y="4456100"/>
              <a:ext cx="232800"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46"/>
            <p:cNvSpPr/>
            <p:nvPr/>
          </p:nvSpPr>
          <p:spPr>
            <a:xfrm>
              <a:off x="757650" y="2182588"/>
              <a:ext cx="5802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46"/>
            <p:cNvSpPr/>
            <p:nvPr/>
          </p:nvSpPr>
          <p:spPr>
            <a:xfrm>
              <a:off x="757650" y="2512250"/>
              <a:ext cx="5802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46"/>
            <p:cNvSpPr/>
            <p:nvPr/>
          </p:nvSpPr>
          <p:spPr>
            <a:xfrm>
              <a:off x="1445575" y="2509300"/>
              <a:ext cx="2979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46"/>
            <p:cNvSpPr/>
            <p:nvPr/>
          </p:nvSpPr>
          <p:spPr>
            <a:xfrm>
              <a:off x="1344900" y="2841925"/>
              <a:ext cx="2979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46"/>
            <p:cNvSpPr/>
            <p:nvPr/>
          </p:nvSpPr>
          <p:spPr>
            <a:xfrm>
              <a:off x="1740250" y="4148775"/>
              <a:ext cx="4578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46"/>
            <p:cNvSpPr/>
            <p:nvPr/>
          </p:nvSpPr>
          <p:spPr>
            <a:xfrm>
              <a:off x="2043300" y="4456050"/>
              <a:ext cx="4578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6" name="Google Shape;836;p46"/>
          <p:cNvSpPr txBox="1"/>
          <p:nvPr/>
        </p:nvSpPr>
        <p:spPr>
          <a:xfrm>
            <a:off x="226313" y="296375"/>
            <a:ext cx="704700" cy="87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000">
                <a:solidFill>
                  <a:schemeClr val="accent2"/>
                </a:solidFill>
                <a:latin typeface="Comfortaa"/>
                <a:ea typeface="Comfortaa"/>
                <a:cs typeface="Comfortaa"/>
                <a:sym typeface="Comfortaa"/>
              </a:rPr>
              <a:t>{</a:t>
            </a:r>
            <a:endParaRPr sz="5000">
              <a:solidFill>
                <a:schemeClr val="accent2"/>
              </a:solidFill>
              <a:latin typeface="Comfortaa"/>
              <a:ea typeface="Comfortaa"/>
              <a:cs typeface="Comfortaa"/>
              <a:sym typeface="Comfortaa"/>
            </a:endParaRPr>
          </a:p>
        </p:txBody>
      </p:sp>
      <p:sp>
        <p:nvSpPr>
          <p:cNvPr id="837" name="Google Shape;837;p46"/>
          <p:cNvSpPr txBox="1"/>
          <p:nvPr/>
        </p:nvSpPr>
        <p:spPr>
          <a:xfrm>
            <a:off x="7343775" y="4152900"/>
            <a:ext cx="519300" cy="75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838" name="Google Shape;838;p46"/>
          <p:cNvSpPr txBox="1"/>
          <p:nvPr/>
        </p:nvSpPr>
        <p:spPr>
          <a:xfrm>
            <a:off x="7951750" y="4365900"/>
            <a:ext cx="976200" cy="546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
        <p:nvSpPr>
          <p:cNvPr id="839" name="Google Shape;839;p46"/>
          <p:cNvSpPr txBox="1"/>
          <p:nvPr/>
        </p:nvSpPr>
        <p:spPr>
          <a:xfrm>
            <a:off x="670663" y="511050"/>
            <a:ext cx="976200" cy="546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5000">
                <a:solidFill>
                  <a:schemeClr val="accent5"/>
                </a:solidFill>
                <a:latin typeface="Fira Code"/>
                <a:ea typeface="Fira Code"/>
                <a:cs typeface="Fira Code"/>
                <a:sym typeface="Fira Code"/>
              </a:rPr>
              <a:t>..</a:t>
            </a:r>
            <a:endParaRPr sz="5000">
              <a:solidFill>
                <a:schemeClr val="accent5"/>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3" name="Shape 843"/>
        <p:cNvGrpSpPr/>
        <p:nvPr/>
      </p:nvGrpSpPr>
      <p:grpSpPr>
        <a:xfrm>
          <a:off x="0" y="0"/>
          <a:ext cx="0" cy="0"/>
          <a:chOff x="0" y="0"/>
          <a:chExt cx="0" cy="0"/>
        </a:xfrm>
      </p:grpSpPr>
      <p:pic>
        <p:nvPicPr>
          <p:cNvPr id="844" name="Google Shape;844;p47"/>
          <p:cNvPicPr preferRelativeResize="0"/>
          <p:nvPr>
            <p:ph idx="2" type="pic"/>
          </p:nvPr>
        </p:nvPicPr>
        <p:blipFill rotWithShape="1">
          <a:blip r:embed="rId3">
            <a:alphaModFix/>
          </a:blip>
          <a:srcRect b="7683" l="0" r="0" t="7692"/>
          <a:stretch/>
        </p:blipFill>
        <p:spPr>
          <a:xfrm>
            <a:off x="-25" y="-13725"/>
            <a:ext cx="9143997" cy="5157301"/>
          </a:xfrm>
          <a:prstGeom prst="rect">
            <a:avLst/>
          </a:prstGeom>
        </p:spPr>
      </p:pic>
      <p:sp>
        <p:nvSpPr>
          <p:cNvPr id="845" name="Google Shape;845;p47"/>
          <p:cNvSpPr txBox="1"/>
          <p:nvPr>
            <p:ph type="title"/>
          </p:nvPr>
        </p:nvSpPr>
        <p:spPr>
          <a:xfrm>
            <a:off x="720000" y="401445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a:t>
            </a:r>
            <a:r>
              <a:rPr lang="en"/>
              <a:t> picture is worth a </a:t>
            </a:r>
            <a:r>
              <a:rPr lang="en">
                <a:solidFill>
                  <a:schemeClr val="accent4"/>
                </a:solidFill>
              </a:rPr>
              <a:t>thousand words</a:t>
            </a:r>
            <a:endParaRPr>
              <a:solidFill>
                <a:schemeClr val="accent4"/>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9" name="Shape 849"/>
        <p:cNvGrpSpPr/>
        <p:nvPr/>
      </p:nvGrpSpPr>
      <p:grpSpPr>
        <a:xfrm>
          <a:off x="0" y="0"/>
          <a:ext cx="0" cy="0"/>
          <a:chOff x="0" y="0"/>
          <a:chExt cx="0" cy="0"/>
        </a:xfrm>
      </p:grpSpPr>
      <p:pic>
        <p:nvPicPr>
          <p:cNvPr id="850" name="Google Shape;850;p48"/>
          <p:cNvPicPr preferRelativeResize="0"/>
          <p:nvPr>
            <p:ph idx="2" type="pic"/>
          </p:nvPr>
        </p:nvPicPr>
        <p:blipFill rotWithShape="1">
          <a:blip r:embed="rId3">
            <a:alphaModFix/>
          </a:blip>
          <a:srcRect b="0" l="26186" r="26191" t="0"/>
          <a:stretch/>
        </p:blipFill>
        <p:spPr>
          <a:xfrm>
            <a:off x="4783250" y="532063"/>
            <a:ext cx="2910024" cy="4075775"/>
          </a:xfrm>
          <a:prstGeom prst="rect">
            <a:avLst/>
          </a:prstGeom>
        </p:spPr>
      </p:pic>
      <p:sp>
        <p:nvSpPr>
          <p:cNvPr id="851" name="Google Shape;851;p48"/>
          <p:cNvSpPr txBox="1"/>
          <p:nvPr>
            <p:ph type="title"/>
          </p:nvPr>
        </p:nvSpPr>
        <p:spPr>
          <a:xfrm>
            <a:off x="713225" y="535650"/>
            <a:ext cx="3165900" cy="2378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a:t>
            </a:r>
            <a:r>
              <a:rPr lang="en"/>
              <a:t> picture always reinforces </a:t>
            </a:r>
            <a:endParaRPr/>
          </a:p>
          <a:p>
            <a:pPr indent="0" lvl="0" marL="0" rtl="0" algn="l">
              <a:spcBef>
                <a:spcPts val="0"/>
              </a:spcBef>
              <a:spcAft>
                <a:spcPts val="0"/>
              </a:spcAft>
              <a:buNone/>
            </a:pPr>
            <a:r>
              <a:rPr lang="en">
                <a:solidFill>
                  <a:schemeClr val="accent4"/>
                </a:solidFill>
              </a:rPr>
              <a:t>the concept</a:t>
            </a:r>
            <a:endParaRPr>
              <a:solidFill>
                <a:schemeClr val="accent4"/>
              </a:solidFill>
            </a:endParaRPr>
          </a:p>
        </p:txBody>
      </p:sp>
      <p:sp>
        <p:nvSpPr>
          <p:cNvPr id="852" name="Google Shape;852;p48"/>
          <p:cNvSpPr txBox="1"/>
          <p:nvPr>
            <p:ph idx="1" type="subTitle"/>
          </p:nvPr>
        </p:nvSpPr>
        <p:spPr>
          <a:xfrm>
            <a:off x="713225" y="2914050"/>
            <a:ext cx="3165900" cy="169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a long text. Your audience will appreciate it</a:t>
            </a:r>
            <a:endParaRPr/>
          </a:p>
        </p:txBody>
      </p:sp>
      <p:sp>
        <p:nvSpPr>
          <p:cNvPr id="853" name="Google Shape;853;p48"/>
          <p:cNvSpPr txBox="1"/>
          <p:nvPr/>
        </p:nvSpPr>
        <p:spPr>
          <a:xfrm>
            <a:off x="8013875" y="4044900"/>
            <a:ext cx="519300" cy="79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600">
                <a:solidFill>
                  <a:schemeClr val="accent2"/>
                </a:solidFill>
                <a:latin typeface="Comfortaa"/>
                <a:ea typeface="Comfortaa"/>
                <a:cs typeface="Comfortaa"/>
                <a:sym typeface="Comfortaa"/>
              </a:rPr>
              <a:t>*</a:t>
            </a:r>
            <a:endParaRPr sz="9600">
              <a:solidFill>
                <a:schemeClr val="accent2"/>
              </a:solidFill>
              <a:latin typeface="Comfortaa"/>
              <a:ea typeface="Comfortaa"/>
              <a:cs typeface="Comfortaa"/>
              <a:sym typeface="Comfortaa"/>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7" name="Shape 857"/>
        <p:cNvGrpSpPr/>
        <p:nvPr/>
      </p:nvGrpSpPr>
      <p:grpSpPr>
        <a:xfrm>
          <a:off x="0" y="0"/>
          <a:ext cx="0" cy="0"/>
          <a:chOff x="0" y="0"/>
          <a:chExt cx="0" cy="0"/>
        </a:xfrm>
      </p:grpSpPr>
      <p:sp>
        <p:nvSpPr>
          <p:cNvPr id="858" name="Google Shape;858;p49"/>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Practical </a:t>
            </a:r>
            <a:r>
              <a:rPr lang="en">
                <a:solidFill>
                  <a:schemeClr val="accent4"/>
                </a:solidFill>
              </a:rPr>
              <a:t>exercise </a:t>
            </a:r>
            <a:r>
              <a:rPr lang="en">
                <a:solidFill>
                  <a:schemeClr val="lt2"/>
                </a:solidFill>
              </a:rPr>
              <a:t>04</a:t>
            </a:r>
            <a:endParaRPr>
              <a:solidFill>
                <a:schemeClr val="lt2"/>
              </a:solidFill>
            </a:endParaRPr>
          </a:p>
        </p:txBody>
      </p:sp>
      <p:grpSp>
        <p:nvGrpSpPr>
          <p:cNvPr id="859" name="Google Shape;859;p49"/>
          <p:cNvGrpSpPr/>
          <p:nvPr/>
        </p:nvGrpSpPr>
        <p:grpSpPr>
          <a:xfrm>
            <a:off x="321967" y="1337250"/>
            <a:ext cx="2415354" cy="3413475"/>
            <a:chOff x="719992" y="1135488"/>
            <a:chExt cx="2415354" cy="3413475"/>
          </a:xfrm>
        </p:grpSpPr>
        <p:sp>
          <p:nvSpPr>
            <p:cNvPr id="860" name="Google Shape;860;p49"/>
            <p:cNvSpPr/>
            <p:nvPr/>
          </p:nvSpPr>
          <p:spPr>
            <a:xfrm>
              <a:off x="719992" y="1144063"/>
              <a:ext cx="3549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49"/>
            <p:cNvSpPr/>
            <p:nvPr/>
          </p:nvSpPr>
          <p:spPr>
            <a:xfrm>
              <a:off x="1206317" y="1135488"/>
              <a:ext cx="3549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49"/>
            <p:cNvSpPr/>
            <p:nvPr/>
          </p:nvSpPr>
          <p:spPr>
            <a:xfrm>
              <a:off x="719992" y="1456288"/>
              <a:ext cx="3549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49"/>
            <p:cNvSpPr/>
            <p:nvPr/>
          </p:nvSpPr>
          <p:spPr>
            <a:xfrm>
              <a:off x="719992" y="1783000"/>
              <a:ext cx="3549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49"/>
            <p:cNvSpPr/>
            <p:nvPr/>
          </p:nvSpPr>
          <p:spPr>
            <a:xfrm>
              <a:off x="719992" y="2109738"/>
              <a:ext cx="3549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49"/>
            <p:cNvSpPr/>
            <p:nvPr/>
          </p:nvSpPr>
          <p:spPr>
            <a:xfrm>
              <a:off x="1154846" y="2109738"/>
              <a:ext cx="4545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49"/>
            <p:cNvSpPr/>
            <p:nvPr/>
          </p:nvSpPr>
          <p:spPr>
            <a:xfrm>
              <a:off x="1689227" y="2109738"/>
              <a:ext cx="3549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49"/>
            <p:cNvSpPr/>
            <p:nvPr/>
          </p:nvSpPr>
          <p:spPr>
            <a:xfrm>
              <a:off x="719992" y="2420313"/>
              <a:ext cx="3276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49"/>
            <p:cNvSpPr/>
            <p:nvPr/>
          </p:nvSpPr>
          <p:spPr>
            <a:xfrm>
              <a:off x="719992" y="2763163"/>
              <a:ext cx="3276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49"/>
            <p:cNvSpPr/>
            <p:nvPr/>
          </p:nvSpPr>
          <p:spPr>
            <a:xfrm>
              <a:off x="719992" y="3072088"/>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49"/>
            <p:cNvSpPr/>
            <p:nvPr/>
          </p:nvSpPr>
          <p:spPr>
            <a:xfrm>
              <a:off x="719992" y="3381013"/>
              <a:ext cx="3276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49"/>
            <p:cNvSpPr/>
            <p:nvPr/>
          </p:nvSpPr>
          <p:spPr>
            <a:xfrm>
              <a:off x="733714" y="4161988"/>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49"/>
            <p:cNvSpPr/>
            <p:nvPr/>
          </p:nvSpPr>
          <p:spPr>
            <a:xfrm>
              <a:off x="1154846" y="2420313"/>
              <a:ext cx="327600"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49"/>
            <p:cNvSpPr/>
            <p:nvPr/>
          </p:nvSpPr>
          <p:spPr>
            <a:xfrm>
              <a:off x="1115907" y="2763163"/>
              <a:ext cx="3276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49"/>
            <p:cNvSpPr/>
            <p:nvPr/>
          </p:nvSpPr>
          <p:spPr>
            <a:xfrm>
              <a:off x="1154846" y="3072088"/>
              <a:ext cx="3276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49"/>
            <p:cNvSpPr/>
            <p:nvPr/>
          </p:nvSpPr>
          <p:spPr>
            <a:xfrm>
              <a:off x="1154846" y="3397975"/>
              <a:ext cx="3276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49"/>
            <p:cNvSpPr/>
            <p:nvPr/>
          </p:nvSpPr>
          <p:spPr>
            <a:xfrm>
              <a:off x="1154846" y="3723863"/>
              <a:ext cx="3276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49"/>
            <p:cNvSpPr/>
            <p:nvPr/>
          </p:nvSpPr>
          <p:spPr>
            <a:xfrm>
              <a:off x="1558536" y="2420313"/>
              <a:ext cx="6333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49"/>
            <p:cNvSpPr/>
            <p:nvPr/>
          </p:nvSpPr>
          <p:spPr>
            <a:xfrm>
              <a:off x="1558536" y="2763163"/>
              <a:ext cx="8847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49"/>
            <p:cNvSpPr/>
            <p:nvPr/>
          </p:nvSpPr>
          <p:spPr>
            <a:xfrm>
              <a:off x="1589699" y="3072088"/>
              <a:ext cx="10299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49"/>
            <p:cNvSpPr/>
            <p:nvPr/>
          </p:nvSpPr>
          <p:spPr>
            <a:xfrm>
              <a:off x="1589699" y="3416588"/>
              <a:ext cx="10299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49"/>
            <p:cNvSpPr/>
            <p:nvPr/>
          </p:nvSpPr>
          <p:spPr>
            <a:xfrm>
              <a:off x="1589699" y="3723863"/>
              <a:ext cx="10299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49"/>
            <p:cNvSpPr/>
            <p:nvPr/>
          </p:nvSpPr>
          <p:spPr>
            <a:xfrm>
              <a:off x="2268127" y="2420313"/>
              <a:ext cx="5769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49"/>
            <p:cNvSpPr/>
            <p:nvPr/>
          </p:nvSpPr>
          <p:spPr>
            <a:xfrm>
              <a:off x="2558446" y="2746200"/>
              <a:ext cx="5769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49"/>
            <p:cNvSpPr/>
            <p:nvPr/>
          </p:nvSpPr>
          <p:spPr>
            <a:xfrm>
              <a:off x="2727100" y="3072113"/>
              <a:ext cx="3549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49"/>
            <p:cNvSpPr/>
            <p:nvPr/>
          </p:nvSpPr>
          <p:spPr>
            <a:xfrm>
              <a:off x="2727100" y="3723913"/>
              <a:ext cx="354900"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49"/>
            <p:cNvSpPr/>
            <p:nvPr/>
          </p:nvSpPr>
          <p:spPr>
            <a:xfrm>
              <a:off x="733714" y="4401063"/>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49"/>
            <p:cNvSpPr/>
            <p:nvPr/>
          </p:nvSpPr>
          <p:spPr>
            <a:xfrm>
              <a:off x="1634836" y="1147388"/>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49"/>
            <p:cNvSpPr/>
            <p:nvPr/>
          </p:nvSpPr>
          <p:spPr>
            <a:xfrm>
              <a:off x="1206336" y="1456313"/>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49"/>
            <p:cNvSpPr/>
            <p:nvPr/>
          </p:nvSpPr>
          <p:spPr>
            <a:xfrm>
              <a:off x="1939636" y="1452188"/>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49"/>
            <p:cNvSpPr/>
            <p:nvPr/>
          </p:nvSpPr>
          <p:spPr>
            <a:xfrm>
              <a:off x="1206329" y="1783038"/>
              <a:ext cx="4029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49"/>
            <p:cNvSpPr/>
            <p:nvPr/>
          </p:nvSpPr>
          <p:spPr>
            <a:xfrm>
              <a:off x="2124079" y="2107675"/>
              <a:ext cx="4029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49"/>
            <p:cNvSpPr/>
            <p:nvPr/>
          </p:nvSpPr>
          <p:spPr>
            <a:xfrm>
              <a:off x="2727104" y="3416588"/>
              <a:ext cx="4029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49"/>
            <p:cNvSpPr/>
            <p:nvPr/>
          </p:nvSpPr>
          <p:spPr>
            <a:xfrm>
              <a:off x="1154861" y="4375625"/>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49"/>
            <p:cNvSpPr/>
            <p:nvPr/>
          </p:nvSpPr>
          <p:spPr>
            <a:xfrm>
              <a:off x="1154861" y="4145525"/>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5" name="Google Shape;895;p49"/>
          <p:cNvSpPr txBox="1"/>
          <p:nvPr>
            <p:ph idx="1" type="subTitle"/>
          </p:nvPr>
        </p:nvSpPr>
        <p:spPr>
          <a:xfrm>
            <a:off x="3465225" y="1529000"/>
            <a:ext cx="4965600" cy="307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Write a Java program to print the sum (addition), multiplication, subtraction, division and remainder of two numbers.</a:t>
            </a:r>
            <a:endParaRPr/>
          </a:p>
          <a:p>
            <a:pPr indent="0" lvl="0" marL="457200" rtl="0" algn="l">
              <a:spcBef>
                <a:spcPts val="0"/>
              </a:spcBef>
              <a:spcAft>
                <a:spcPts val="0"/>
              </a:spcAft>
              <a:buNone/>
            </a:pPr>
            <a:r>
              <a:rPr lang="en">
                <a:solidFill>
                  <a:schemeClr val="dk2"/>
                </a:solidFill>
              </a:rPr>
              <a:t>Test data</a:t>
            </a:r>
            <a:r>
              <a:rPr lang="en"/>
              <a:t>:</a:t>
            </a:r>
            <a:endParaRPr/>
          </a:p>
          <a:p>
            <a:pPr indent="0" lvl="0" marL="457200" rtl="0" algn="l">
              <a:spcBef>
                <a:spcPts val="0"/>
              </a:spcBef>
              <a:spcAft>
                <a:spcPts val="0"/>
              </a:spcAft>
              <a:buNone/>
            </a:pPr>
            <a:r>
              <a:rPr lang="en">
                <a:solidFill>
                  <a:schemeClr val="accent2"/>
                </a:solidFill>
              </a:rPr>
              <a:t>Input first number</a:t>
            </a:r>
            <a:r>
              <a:rPr lang="en"/>
              <a:t>: 200</a:t>
            </a:r>
            <a:endParaRPr/>
          </a:p>
          <a:p>
            <a:pPr indent="0" lvl="0" marL="457200" rtl="0" algn="l">
              <a:spcBef>
                <a:spcPts val="0"/>
              </a:spcBef>
              <a:spcAft>
                <a:spcPts val="0"/>
              </a:spcAft>
              <a:buNone/>
            </a:pPr>
            <a:r>
              <a:rPr lang="en">
                <a:solidFill>
                  <a:schemeClr val="accent3"/>
                </a:solidFill>
              </a:rPr>
              <a:t>Input second number</a:t>
            </a:r>
            <a:r>
              <a:rPr lang="en"/>
              <a:t>: 55</a:t>
            </a:r>
            <a:endParaRPr/>
          </a:p>
          <a:p>
            <a:pPr indent="0" lvl="0" marL="457200" rtl="0" algn="l">
              <a:spcBef>
                <a:spcPts val="0"/>
              </a:spcBef>
              <a:spcAft>
                <a:spcPts val="0"/>
              </a:spcAft>
              <a:buNone/>
            </a:pPr>
            <a:r>
              <a:rPr lang="en">
                <a:solidFill>
                  <a:schemeClr val="accent4"/>
                </a:solidFill>
              </a:rPr>
              <a:t>Expected Output</a:t>
            </a:r>
            <a:r>
              <a:rPr lang="en"/>
              <a:t>:</a:t>
            </a:r>
            <a:endParaRPr/>
          </a:p>
          <a:p>
            <a:pPr indent="0" lvl="0" marL="914400" rtl="0" algn="l">
              <a:spcBef>
                <a:spcPts val="0"/>
              </a:spcBef>
              <a:spcAft>
                <a:spcPts val="0"/>
              </a:spcAft>
              <a:buNone/>
            </a:pPr>
            <a:r>
              <a:rPr lang="en"/>
              <a:t>200 + 55 = 255</a:t>
            </a:r>
            <a:endParaRPr/>
          </a:p>
          <a:p>
            <a:pPr indent="0" lvl="0" marL="914400" rtl="0" algn="l">
              <a:spcBef>
                <a:spcPts val="0"/>
              </a:spcBef>
              <a:spcAft>
                <a:spcPts val="0"/>
              </a:spcAft>
              <a:buNone/>
            </a:pPr>
            <a:r>
              <a:rPr lang="en"/>
              <a:t>200 - 55 = 145</a:t>
            </a:r>
            <a:endParaRPr/>
          </a:p>
          <a:p>
            <a:pPr indent="0" lvl="0" marL="914400" rtl="0" algn="l">
              <a:spcBef>
                <a:spcPts val="0"/>
              </a:spcBef>
              <a:spcAft>
                <a:spcPts val="0"/>
              </a:spcAft>
              <a:buNone/>
            </a:pPr>
            <a:r>
              <a:rPr lang="en"/>
              <a:t>200 x 55 = 11000</a:t>
            </a:r>
            <a:endParaRPr/>
          </a:p>
          <a:p>
            <a:pPr indent="0" lvl="0" marL="914400" rtl="0" algn="l">
              <a:spcBef>
                <a:spcPts val="0"/>
              </a:spcBef>
              <a:spcAft>
                <a:spcPts val="0"/>
              </a:spcAft>
              <a:buNone/>
            </a:pPr>
            <a:r>
              <a:rPr lang="en"/>
              <a:t>200 / 55 = 3,63</a:t>
            </a:r>
            <a:endParaRPr/>
          </a:p>
          <a:p>
            <a:pPr indent="0" lvl="0" marL="914400" rtl="0" algn="l">
              <a:spcBef>
                <a:spcPts val="0"/>
              </a:spcBef>
              <a:spcAft>
                <a:spcPts val="0"/>
              </a:spcAft>
              <a:buNone/>
            </a:pPr>
            <a:r>
              <a:rPr lang="en"/>
              <a:t>200 mod 5 = 35</a:t>
            </a:r>
            <a:endParaRPr/>
          </a:p>
        </p:txBody>
      </p:sp>
      <p:sp>
        <p:nvSpPr>
          <p:cNvPr id="896" name="Google Shape;896;p49"/>
          <p:cNvSpPr txBox="1"/>
          <p:nvPr/>
        </p:nvSpPr>
        <p:spPr>
          <a:xfrm>
            <a:off x="7064425" y="4008025"/>
            <a:ext cx="519300" cy="75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000">
                <a:solidFill>
                  <a:schemeClr val="lt2"/>
                </a:solidFill>
                <a:latin typeface="Comfortaa"/>
                <a:ea typeface="Comfortaa"/>
                <a:cs typeface="Comfortaa"/>
                <a:sym typeface="Comfortaa"/>
              </a:rPr>
              <a:t>}</a:t>
            </a:r>
            <a:endParaRPr sz="5000">
              <a:solidFill>
                <a:schemeClr val="lt2"/>
              </a:solidFill>
              <a:latin typeface="Comfortaa"/>
              <a:ea typeface="Comfortaa"/>
              <a:cs typeface="Comfortaa"/>
              <a:sym typeface="Comfortaa"/>
            </a:endParaRPr>
          </a:p>
        </p:txBody>
      </p:sp>
      <p:sp>
        <p:nvSpPr>
          <p:cNvPr id="897" name="Google Shape;897;p49"/>
          <p:cNvSpPr txBox="1"/>
          <p:nvPr/>
        </p:nvSpPr>
        <p:spPr>
          <a:xfrm>
            <a:off x="7407075" y="4221025"/>
            <a:ext cx="976200" cy="546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5000">
                <a:solidFill>
                  <a:schemeClr val="accent5"/>
                </a:solidFill>
                <a:latin typeface="Fira Code"/>
                <a:ea typeface="Fira Code"/>
                <a:cs typeface="Fira Code"/>
                <a:sym typeface="Fira Code"/>
              </a:rPr>
              <a:t>..</a:t>
            </a:r>
            <a:endParaRPr sz="5000">
              <a:solidFill>
                <a:schemeClr val="accent5"/>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3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a:t>
            </a:r>
            <a:r>
              <a:rPr lang="en">
                <a:solidFill>
                  <a:schemeClr val="accent4"/>
                </a:solidFill>
              </a:rPr>
              <a:t>of this template</a:t>
            </a:r>
            <a:endParaRPr>
              <a:solidFill>
                <a:schemeClr val="accent4"/>
              </a:solidFill>
            </a:endParaRPr>
          </a:p>
        </p:txBody>
      </p:sp>
      <p:sp>
        <p:nvSpPr>
          <p:cNvPr id="298" name="Google Shape;298;p32"/>
          <p:cNvSpPr txBox="1"/>
          <p:nvPr>
            <p:ph idx="1" type="body"/>
          </p:nvPr>
        </p:nvSpPr>
        <p:spPr>
          <a:xfrm>
            <a:off x="720000" y="1215750"/>
            <a:ext cx="7704000" cy="281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delete this slide when you’re done editing the presentation</a:t>
            </a:r>
            <a:endParaRPr/>
          </a:p>
        </p:txBody>
      </p:sp>
      <p:graphicFrame>
        <p:nvGraphicFramePr>
          <p:cNvPr id="299" name="Google Shape;299;p32"/>
          <p:cNvGraphicFramePr/>
          <p:nvPr/>
        </p:nvGraphicFramePr>
        <p:xfrm>
          <a:off x="720000" y="1720350"/>
          <a:ext cx="3000000" cy="3000000"/>
        </p:xfrm>
        <a:graphic>
          <a:graphicData uri="http://schemas.openxmlformats.org/drawingml/2006/table">
            <a:tbl>
              <a:tblPr>
                <a:noFill/>
                <a:tableStyleId>{E2B90221-AD01-485A-8860-45EA4678D4C5}</a:tableStyleId>
              </a:tblPr>
              <a:tblGrid>
                <a:gridCol w="2494575"/>
                <a:gridCol w="5209425"/>
              </a:tblGrid>
              <a:tr h="361525">
                <a:tc>
                  <a:txBody>
                    <a:bodyPr/>
                    <a:lstStyle/>
                    <a:p>
                      <a:pPr indent="0" lvl="0" marL="0" rtl="0" algn="l">
                        <a:spcBef>
                          <a:spcPts val="0"/>
                        </a:spcBef>
                        <a:spcAft>
                          <a:spcPts val="0"/>
                        </a:spcAft>
                        <a:buNone/>
                      </a:pPr>
                      <a:r>
                        <a:rPr lang="en" sz="1100">
                          <a:solidFill>
                            <a:schemeClr val="dk2"/>
                          </a:solidFill>
                          <a:uFill>
                            <a:noFill/>
                          </a:uFill>
                          <a:latin typeface="Source Code Pro"/>
                          <a:ea typeface="Source Code Pro"/>
                          <a:cs typeface="Source Code Pro"/>
                          <a:sym typeface="Source Code Pro"/>
                          <a:hlinkClick action="ppaction://hlinksldjump" r:id="rId3">
                            <a:extLst>
                              <a:ext uri="{A12FA001-AC4F-418D-AE19-62706E023703}">
                                <ahyp:hlinkClr val="tx"/>
                              </a:ext>
                            </a:extLst>
                          </a:hlinkClick>
                        </a:rPr>
                        <a:t>Fonts</a:t>
                      </a:r>
                      <a:endParaRPr sz="1100">
                        <a:solidFill>
                          <a:schemeClr val="dk2"/>
                        </a:solidFill>
                        <a:latin typeface="Source Code Pro"/>
                        <a:ea typeface="Source Code Pro"/>
                        <a:cs typeface="Source Code Pro"/>
                        <a:sym typeface="Source Code Pro"/>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Source Code Pro"/>
                          <a:ea typeface="Source Code Pro"/>
                          <a:cs typeface="Source Code Pro"/>
                          <a:sym typeface="Source Code Pro"/>
                        </a:rPr>
                        <a:t>To view this template correctly in PowerPoint, download and install the fonts we used</a:t>
                      </a:r>
                      <a:endParaRPr sz="1000">
                        <a:solidFill>
                          <a:schemeClr val="dk1"/>
                        </a:solidFill>
                        <a:latin typeface="Source Code Pro"/>
                        <a:ea typeface="Source Code Pro"/>
                        <a:cs typeface="Source Code Pro"/>
                        <a:sym typeface="Source Code Pro"/>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r>
              <a:tr h="361525">
                <a:tc>
                  <a:txBody>
                    <a:bodyPr/>
                    <a:lstStyle/>
                    <a:p>
                      <a:pPr indent="0" lvl="0" marL="0" rtl="0" algn="l">
                        <a:spcBef>
                          <a:spcPts val="0"/>
                        </a:spcBef>
                        <a:spcAft>
                          <a:spcPts val="0"/>
                        </a:spcAft>
                        <a:buNone/>
                      </a:pPr>
                      <a:r>
                        <a:rPr lang="en" sz="1100">
                          <a:solidFill>
                            <a:schemeClr val="accent2"/>
                          </a:solidFill>
                          <a:uFill>
                            <a:noFill/>
                          </a:uFill>
                          <a:latin typeface="Source Code Pro"/>
                          <a:ea typeface="Source Code Pro"/>
                          <a:cs typeface="Source Code Pro"/>
                          <a:sym typeface="Source Code Pro"/>
                          <a:hlinkClick action="ppaction://hlinksldjump" r:id="rId4">
                            <a:extLst>
                              <a:ext uri="{A12FA001-AC4F-418D-AE19-62706E023703}">
                                <ahyp:hlinkClr val="tx"/>
                              </a:ext>
                            </a:extLst>
                          </a:hlinkClick>
                        </a:rPr>
                        <a:t>Used</a:t>
                      </a:r>
                      <a:r>
                        <a:rPr lang="en" sz="1100">
                          <a:solidFill>
                            <a:schemeClr val="accent2"/>
                          </a:solidFill>
                          <a:latin typeface="Source Code Pro"/>
                          <a:ea typeface="Source Code Pro"/>
                          <a:cs typeface="Source Code Pro"/>
                          <a:sym typeface="Source Code Pro"/>
                        </a:rPr>
                        <a:t> and </a:t>
                      </a:r>
                      <a:r>
                        <a:rPr lang="en" sz="1100">
                          <a:solidFill>
                            <a:schemeClr val="accent2"/>
                          </a:solidFill>
                          <a:uFill>
                            <a:noFill/>
                          </a:uFill>
                          <a:latin typeface="Source Code Pro"/>
                          <a:ea typeface="Source Code Pro"/>
                          <a:cs typeface="Source Code Pro"/>
                          <a:sym typeface="Source Code Pro"/>
                          <a:hlinkClick action="ppaction://hlinksldjump" r:id="rId5">
                            <a:extLst>
                              <a:ext uri="{A12FA001-AC4F-418D-AE19-62706E023703}">
                                <ahyp:hlinkClr val="tx"/>
                              </a:ext>
                            </a:extLst>
                          </a:hlinkClick>
                        </a:rPr>
                        <a:t>alternative</a:t>
                      </a:r>
                      <a:r>
                        <a:rPr lang="en" sz="1100">
                          <a:solidFill>
                            <a:schemeClr val="accent2"/>
                          </a:solidFill>
                          <a:uFill>
                            <a:noFill/>
                          </a:uFill>
                          <a:latin typeface="Source Code Pro"/>
                          <a:ea typeface="Source Code Pro"/>
                          <a:cs typeface="Source Code Pro"/>
                          <a:sym typeface="Source Code Pro"/>
                          <a:hlinkClick action="ppaction://hlinksldjump" r:id="rId6">
                            <a:extLst>
                              <a:ext uri="{A12FA001-AC4F-418D-AE19-62706E023703}">
                                <ahyp:hlinkClr val="tx"/>
                              </a:ext>
                            </a:extLst>
                          </a:hlinkClick>
                        </a:rPr>
                        <a:t> resources</a:t>
                      </a:r>
                      <a:endParaRPr sz="1100">
                        <a:solidFill>
                          <a:schemeClr val="accent2"/>
                        </a:solidFill>
                        <a:latin typeface="Source Code Pro"/>
                        <a:ea typeface="Source Code Pro"/>
                        <a:cs typeface="Source Code Pro"/>
                        <a:sym typeface="Source Code Pro"/>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1000">
                          <a:solidFill>
                            <a:schemeClr val="dk1"/>
                          </a:solidFill>
                          <a:latin typeface="Source Code Pro"/>
                          <a:ea typeface="Source Code Pro"/>
                          <a:cs typeface="Source Code Pro"/>
                          <a:sym typeface="Source Code Pro"/>
                        </a:rPr>
                        <a:t>An assortment of graphic resources that are suitable for use in this presentation</a:t>
                      </a:r>
                      <a:endParaRPr sz="1000">
                        <a:solidFill>
                          <a:schemeClr val="dk1"/>
                        </a:solidFill>
                        <a:latin typeface="Source Code Pro"/>
                        <a:ea typeface="Source Code Pro"/>
                        <a:cs typeface="Source Code Pro"/>
                        <a:sym typeface="Source Code Pro"/>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r>
              <a:tr h="361525">
                <a:tc>
                  <a:txBody>
                    <a:bodyPr/>
                    <a:lstStyle/>
                    <a:p>
                      <a:pPr indent="0" lvl="0" marL="0" rtl="0" algn="l">
                        <a:spcBef>
                          <a:spcPts val="0"/>
                        </a:spcBef>
                        <a:spcAft>
                          <a:spcPts val="0"/>
                        </a:spcAft>
                        <a:buNone/>
                      </a:pPr>
                      <a:r>
                        <a:rPr lang="en" sz="1100">
                          <a:solidFill>
                            <a:schemeClr val="accent4"/>
                          </a:solidFill>
                          <a:uFill>
                            <a:noFill/>
                          </a:uFill>
                          <a:latin typeface="Source Code Pro"/>
                          <a:ea typeface="Source Code Pro"/>
                          <a:cs typeface="Source Code Pro"/>
                          <a:sym typeface="Source Code Pro"/>
                          <a:hlinkClick action="ppaction://hlinksldjump" r:id="rId7">
                            <a:extLst>
                              <a:ext uri="{A12FA001-AC4F-418D-AE19-62706E023703}">
                                <ahyp:hlinkClr val="tx"/>
                              </a:ext>
                            </a:extLst>
                          </a:hlinkClick>
                        </a:rPr>
                        <a:t>Thanks slide</a:t>
                      </a:r>
                      <a:endParaRPr sz="1100">
                        <a:solidFill>
                          <a:schemeClr val="accent4"/>
                        </a:solidFill>
                        <a:latin typeface="Source Code Pro"/>
                        <a:ea typeface="Source Code Pro"/>
                        <a:cs typeface="Source Code Pro"/>
                        <a:sym typeface="Source Code Pro"/>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Source Code Pro"/>
                          <a:ea typeface="Source Code Pro"/>
                          <a:cs typeface="Source Code Pro"/>
                          <a:sym typeface="Source Code Pro"/>
                        </a:rPr>
                        <a:t>You must keep it so that proper credits for our design are given</a:t>
                      </a:r>
                      <a:endParaRPr sz="1000">
                        <a:solidFill>
                          <a:schemeClr val="dk1"/>
                        </a:solidFill>
                        <a:latin typeface="Source Code Pro"/>
                        <a:ea typeface="Source Code Pro"/>
                        <a:cs typeface="Source Code Pro"/>
                        <a:sym typeface="Source Code Pro"/>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r>
              <a:tr h="361525">
                <a:tc>
                  <a:txBody>
                    <a:bodyPr/>
                    <a:lstStyle/>
                    <a:p>
                      <a:pPr indent="0" lvl="0" marL="0" rtl="0" algn="l">
                        <a:spcBef>
                          <a:spcPts val="0"/>
                        </a:spcBef>
                        <a:spcAft>
                          <a:spcPts val="0"/>
                        </a:spcAft>
                        <a:buNone/>
                      </a:pPr>
                      <a:r>
                        <a:rPr lang="en" sz="1100">
                          <a:solidFill>
                            <a:schemeClr val="accent5"/>
                          </a:solidFill>
                          <a:uFill>
                            <a:noFill/>
                          </a:uFill>
                          <a:latin typeface="Source Code Pro"/>
                          <a:ea typeface="Source Code Pro"/>
                          <a:cs typeface="Source Code Pro"/>
                          <a:sym typeface="Source Code Pro"/>
                          <a:hlinkClick action="ppaction://hlinksldjump" r:id="rId8">
                            <a:extLst>
                              <a:ext uri="{A12FA001-AC4F-418D-AE19-62706E023703}">
                                <ahyp:hlinkClr val="tx"/>
                              </a:ext>
                            </a:extLst>
                          </a:hlinkClick>
                        </a:rPr>
                        <a:t>Colors</a:t>
                      </a:r>
                      <a:endParaRPr sz="1100">
                        <a:solidFill>
                          <a:schemeClr val="accent5"/>
                        </a:solidFill>
                        <a:latin typeface="Source Code Pro"/>
                        <a:ea typeface="Source Code Pro"/>
                        <a:cs typeface="Source Code Pro"/>
                        <a:sym typeface="Source Code Pro"/>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Source Code Pro"/>
                          <a:ea typeface="Source Code Pro"/>
                          <a:cs typeface="Source Code Pro"/>
                          <a:sym typeface="Source Code Pro"/>
                        </a:rPr>
                        <a:t>All the colors used in this presentation</a:t>
                      </a:r>
                      <a:endParaRPr sz="1000">
                        <a:solidFill>
                          <a:schemeClr val="dk1"/>
                        </a:solidFill>
                        <a:latin typeface="Source Code Pro"/>
                        <a:ea typeface="Source Code Pro"/>
                        <a:cs typeface="Source Code Pro"/>
                        <a:sym typeface="Source Code Pro"/>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r>
              <a:tr h="361525">
                <a:tc>
                  <a:txBody>
                    <a:bodyPr/>
                    <a:lstStyle/>
                    <a:p>
                      <a:pPr indent="0" lvl="0" marL="0" rtl="0" algn="l">
                        <a:spcBef>
                          <a:spcPts val="0"/>
                        </a:spcBef>
                        <a:spcAft>
                          <a:spcPts val="0"/>
                        </a:spcAft>
                        <a:buNone/>
                      </a:pPr>
                      <a:r>
                        <a:rPr lang="en" sz="1100">
                          <a:solidFill>
                            <a:schemeClr val="accent1"/>
                          </a:solidFill>
                          <a:uFill>
                            <a:noFill/>
                          </a:uFill>
                          <a:latin typeface="Source Code Pro"/>
                          <a:ea typeface="Source Code Pro"/>
                          <a:cs typeface="Source Code Pro"/>
                          <a:sym typeface="Source Code Pro"/>
                          <a:hlinkClick action="ppaction://hlinksldjump" r:id="rId9">
                            <a:extLst>
                              <a:ext uri="{A12FA001-AC4F-418D-AE19-62706E023703}">
                                <ahyp:hlinkClr val="tx"/>
                              </a:ext>
                            </a:extLst>
                          </a:hlinkClick>
                        </a:rPr>
                        <a:t>Icons</a:t>
                      </a:r>
                      <a:r>
                        <a:rPr lang="en" sz="1100">
                          <a:solidFill>
                            <a:schemeClr val="accent1"/>
                          </a:solidFill>
                          <a:latin typeface="Source Code Pro"/>
                          <a:ea typeface="Source Code Pro"/>
                          <a:cs typeface="Source Code Pro"/>
                          <a:sym typeface="Source Code Pro"/>
                        </a:rPr>
                        <a:t> and </a:t>
                      </a:r>
                      <a:r>
                        <a:rPr lang="en" sz="1100">
                          <a:solidFill>
                            <a:schemeClr val="accent1"/>
                          </a:solidFill>
                          <a:uFill>
                            <a:noFill/>
                          </a:uFill>
                          <a:latin typeface="Source Code Pro"/>
                          <a:ea typeface="Source Code Pro"/>
                          <a:cs typeface="Source Code Pro"/>
                          <a:sym typeface="Source Code Pro"/>
                          <a:hlinkClick action="ppaction://hlinksldjump" r:id="rId10">
                            <a:extLst>
                              <a:ext uri="{A12FA001-AC4F-418D-AE19-62706E023703}">
                                <ahyp:hlinkClr val="tx"/>
                              </a:ext>
                            </a:extLst>
                          </a:hlinkClick>
                        </a:rPr>
                        <a:t>infographic resources</a:t>
                      </a:r>
                      <a:endParaRPr sz="1100">
                        <a:solidFill>
                          <a:schemeClr val="accent1"/>
                        </a:solidFill>
                        <a:latin typeface="Source Code Pro"/>
                        <a:ea typeface="Source Code Pro"/>
                        <a:cs typeface="Source Code Pro"/>
                        <a:sym typeface="Source Code Pro"/>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Source Code Pro"/>
                          <a:ea typeface="Source Code Pro"/>
                          <a:cs typeface="Source Code Pro"/>
                          <a:sym typeface="Source Code Pro"/>
                        </a:rPr>
                        <a:t>These can be used in the template, and their size and color can be edited</a:t>
                      </a:r>
                      <a:endParaRPr sz="1000">
                        <a:solidFill>
                          <a:schemeClr val="dk1"/>
                        </a:solidFill>
                        <a:latin typeface="Source Code Pro"/>
                        <a:ea typeface="Source Code Pro"/>
                        <a:cs typeface="Source Code Pro"/>
                        <a:sym typeface="Source Code Pro"/>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r>
              <a:tr h="361525">
                <a:tc>
                  <a:txBody>
                    <a:bodyPr/>
                    <a:lstStyle/>
                    <a:p>
                      <a:pPr indent="0" lvl="0" marL="0" rtl="0" algn="l">
                        <a:spcBef>
                          <a:spcPts val="0"/>
                        </a:spcBef>
                        <a:spcAft>
                          <a:spcPts val="0"/>
                        </a:spcAft>
                        <a:buNone/>
                      </a:pPr>
                      <a:r>
                        <a:rPr lang="en" sz="1100">
                          <a:solidFill>
                            <a:schemeClr val="lt2"/>
                          </a:solidFill>
                          <a:latin typeface="Source Code Pro"/>
                          <a:ea typeface="Source Code Pro"/>
                          <a:cs typeface="Source Code Pro"/>
                          <a:sym typeface="Source Code Pro"/>
                        </a:rPr>
                        <a:t>Editable presentation theme </a:t>
                      </a:r>
                      <a:endParaRPr sz="1100">
                        <a:solidFill>
                          <a:schemeClr val="lt2"/>
                        </a:solidFill>
                        <a:latin typeface="Source Code Pro"/>
                        <a:ea typeface="Source Code Pro"/>
                        <a:cs typeface="Source Code Pro"/>
                        <a:sym typeface="Source Code Pro"/>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Source Code Pro"/>
                          <a:ea typeface="Source Code Pro"/>
                          <a:cs typeface="Source Code Pro"/>
                          <a:sym typeface="Source Code Pro"/>
                        </a:rPr>
                        <a:t>You can edit the master slides easily. For more info, click </a:t>
                      </a:r>
                      <a:r>
                        <a:rPr b="1" lang="en" sz="1100">
                          <a:solidFill>
                            <a:schemeClr val="dk1"/>
                          </a:solidFill>
                          <a:uFill>
                            <a:noFill/>
                          </a:uFill>
                          <a:latin typeface="Source Code Pro"/>
                          <a:ea typeface="Source Code Pro"/>
                          <a:cs typeface="Source Code Pro"/>
                          <a:sym typeface="Source Code Pro"/>
                          <a:hlinkClick r:id="rId11">
                            <a:extLst>
                              <a:ext uri="{A12FA001-AC4F-418D-AE19-62706E023703}">
                                <ahyp:hlinkClr val="tx"/>
                              </a:ext>
                            </a:extLst>
                          </a:hlinkClick>
                        </a:rPr>
                        <a:t>here</a:t>
                      </a:r>
                      <a:endParaRPr b="1" sz="1000">
                        <a:solidFill>
                          <a:schemeClr val="dk1"/>
                        </a:solidFill>
                        <a:latin typeface="Source Code Pro"/>
                        <a:ea typeface="Source Code Pro"/>
                        <a:cs typeface="Source Code Pro"/>
                        <a:sym typeface="Source Code Pro"/>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r>
            </a:tbl>
          </a:graphicData>
        </a:graphic>
      </p:graphicFrame>
      <p:sp>
        <p:nvSpPr>
          <p:cNvPr id="300" name="Google Shape;300;p32"/>
          <p:cNvSpPr txBox="1"/>
          <p:nvPr/>
        </p:nvSpPr>
        <p:spPr>
          <a:xfrm>
            <a:off x="720000" y="4142300"/>
            <a:ext cx="3063900" cy="46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dk1"/>
                </a:solidFill>
                <a:latin typeface="Source Code Pro"/>
                <a:ea typeface="Source Code Pro"/>
                <a:cs typeface="Source Code Pro"/>
                <a:sym typeface="Source Code Pro"/>
              </a:rPr>
              <a:t>For more info:</a:t>
            </a:r>
            <a:br>
              <a:rPr lang="en" sz="1100">
                <a:solidFill>
                  <a:schemeClr val="dk1"/>
                </a:solidFill>
                <a:latin typeface="Source Code Pro"/>
                <a:ea typeface="Source Code Pro"/>
                <a:cs typeface="Source Code Pro"/>
                <a:sym typeface="Source Code Pro"/>
              </a:rPr>
            </a:br>
            <a:r>
              <a:rPr lang="en" sz="1100">
                <a:solidFill>
                  <a:schemeClr val="accent3"/>
                </a:solidFill>
                <a:uFill>
                  <a:noFill/>
                </a:uFill>
                <a:latin typeface="Source Code Pro"/>
                <a:ea typeface="Source Code Pro"/>
                <a:cs typeface="Source Code Pro"/>
                <a:sym typeface="Source Code Pro"/>
                <a:hlinkClick r:id="rId12">
                  <a:extLst>
                    <a:ext uri="{A12FA001-AC4F-418D-AE19-62706E023703}">
                      <ahyp:hlinkClr val="tx"/>
                    </a:ext>
                  </a:extLst>
                </a:hlinkClick>
              </a:rPr>
              <a:t>SLIDESGO </a:t>
            </a:r>
            <a:r>
              <a:rPr lang="en" sz="1100">
                <a:solidFill>
                  <a:schemeClr val="accent3"/>
                </a:solidFill>
                <a:latin typeface="Source Code Pro"/>
                <a:ea typeface="Source Code Pro"/>
                <a:cs typeface="Source Code Pro"/>
                <a:sym typeface="Source Code Pro"/>
              </a:rPr>
              <a:t>| </a:t>
            </a:r>
            <a:r>
              <a:rPr lang="en" sz="1100">
                <a:solidFill>
                  <a:schemeClr val="accent3"/>
                </a:solidFill>
                <a:uFill>
                  <a:noFill/>
                </a:uFill>
                <a:latin typeface="Source Code Pro"/>
                <a:ea typeface="Source Code Pro"/>
                <a:cs typeface="Source Code Pro"/>
                <a:sym typeface="Source Code Pro"/>
                <a:hlinkClick r:id="rId13">
                  <a:extLst>
                    <a:ext uri="{A12FA001-AC4F-418D-AE19-62706E023703}">
                      <ahyp:hlinkClr val="tx"/>
                    </a:ext>
                  </a:extLst>
                </a:hlinkClick>
              </a:rPr>
              <a:t>BLOG</a:t>
            </a:r>
            <a:r>
              <a:rPr lang="en" sz="1100">
                <a:solidFill>
                  <a:schemeClr val="accent3"/>
                </a:solidFill>
                <a:latin typeface="Source Code Pro"/>
                <a:ea typeface="Source Code Pro"/>
                <a:cs typeface="Source Code Pro"/>
                <a:sym typeface="Source Code Pro"/>
              </a:rPr>
              <a:t> | </a:t>
            </a:r>
            <a:r>
              <a:rPr lang="en" sz="1100">
                <a:solidFill>
                  <a:schemeClr val="accent3"/>
                </a:solidFill>
                <a:uFill>
                  <a:noFill/>
                </a:uFill>
                <a:latin typeface="Source Code Pro"/>
                <a:ea typeface="Source Code Pro"/>
                <a:cs typeface="Source Code Pro"/>
                <a:sym typeface="Source Code Pro"/>
                <a:hlinkClick r:id="rId14">
                  <a:extLst>
                    <a:ext uri="{A12FA001-AC4F-418D-AE19-62706E023703}">
                      <ahyp:hlinkClr val="tx"/>
                    </a:ext>
                  </a:extLst>
                </a:hlinkClick>
              </a:rPr>
              <a:t>FAQ</a:t>
            </a:r>
            <a:r>
              <a:rPr lang="en" sz="1100">
                <a:solidFill>
                  <a:schemeClr val="accent3"/>
                </a:solidFill>
                <a:latin typeface="Source Code Pro"/>
                <a:ea typeface="Source Code Pro"/>
                <a:cs typeface="Source Code Pro"/>
                <a:sym typeface="Source Code Pro"/>
              </a:rPr>
              <a:t>S</a:t>
            </a:r>
            <a:endParaRPr sz="1100">
              <a:solidFill>
                <a:schemeClr val="accent3"/>
              </a:solidFill>
              <a:latin typeface="Source Code Pro"/>
              <a:ea typeface="Source Code Pro"/>
              <a:cs typeface="Source Code Pro"/>
              <a:sym typeface="Source Code Pro"/>
            </a:endParaRPr>
          </a:p>
        </p:txBody>
      </p:sp>
      <p:sp>
        <p:nvSpPr>
          <p:cNvPr id="301" name="Google Shape;301;p32"/>
          <p:cNvSpPr txBox="1"/>
          <p:nvPr/>
        </p:nvSpPr>
        <p:spPr>
          <a:xfrm>
            <a:off x="4024276" y="4142300"/>
            <a:ext cx="4406400" cy="46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dk1"/>
                </a:solidFill>
                <a:latin typeface="Source Code Pro"/>
                <a:ea typeface="Source Code Pro"/>
                <a:cs typeface="Source Code Pro"/>
                <a:sym typeface="Source Code Pro"/>
              </a:rPr>
              <a:t>You can visit our sister </a:t>
            </a:r>
            <a:r>
              <a:rPr lang="en" sz="1100">
                <a:solidFill>
                  <a:schemeClr val="dk1"/>
                </a:solidFill>
                <a:latin typeface="Source Code Pro"/>
                <a:ea typeface="Source Code Pro"/>
                <a:cs typeface="Source Code Pro"/>
                <a:sym typeface="Source Code Pro"/>
              </a:rPr>
              <a:t>projects</a:t>
            </a:r>
            <a:r>
              <a:rPr lang="en" sz="1100">
                <a:solidFill>
                  <a:schemeClr val="dk1"/>
                </a:solidFill>
                <a:latin typeface="Source Code Pro"/>
                <a:ea typeface="Source Code Pro"/>
                <a:cs typeface="Source Code Pro"/>
                <a:sym typeface="Source Code Pro"/>
              </a:rPr>
              <a:t>:</a:t>
            </a:r>
            <a:br>
              <a:rPr lang="en" sz="1100">
                <a:solidFill>
                  <a:schemeClr val="dk1"/>
                </a:solidFill>
                <a:latin typeface="Source Code Pro"/>
                <a:ea typeface="Source Code Pro"/>
                <a:cs typeface="Source Code Pro"/>
                <a:sym typeface="Source Code Pro"/>
              </a:rPr>
            </a:br>
            <a:r>
              <a:rPr lang="en" sz="1100">
                <a:solidFill>
                  <a:schemeClr val="accent3"/>
                </a:solidFill>
                <a:uFill>
                  <a:noFill/>
                </a:uFill>
                <a:latin typeface="Source Code Pro"/>
                <a:ea typeface="Source Code Pro"/>
                <a:cs typeface="Source Code Pro"/>
                <a:sym typeface="Source Code Pro"/>
                <a:hlinkClick r:id="rId15">
                  <a:extLst>
                    <a:ext uri="{A12FA001-AC4F-418D-AE19-62706E023703}">
                      <ahyp:hlinkClr val="tx"/>
                    </a:ext>
                  </a:extLst>
                </a:hlinkClick>
              </a:rPr>
              <a:t>FREEPIK</a:t>
            </a:r>
            <a:r>
              <a:rPr lang="en" sz="1100">
                <a:solidFill>
                  <a:schemeClr val="accent3"/>
                </a:solidFill>
                <a:latin typeface="Source Code Pro"/>
                <a:ea typeface="Source Code Pro"/>
                <a:cs typeface="Source Code Pro"/>
                <a:sym typeface="Source Code Pro"/>
              </a:rPr>
              <a:t> | </a:t>
            </a:r>
            <a:r>
              <a:rPr lang="en" sz="1100">
                <a:solidFill>
                  <a:schemeClr val="accent3"/>
                </a:solidFill>
                <a:uFill>
                  <a:noFill/>
                </a:uFill>
                <a:latin typeface="Source Code Pro"/>
                <a:ea typeface="Source Code Pro"/>
                <a:cs typeface="Source Code Pro"/>
                <a:sym typeface="Source Code Pro"/>
                <a:hlinkClick r:id="rId16">
                  <a:extLst>
                    <a:ext uri="{A12FA001-AC4F-418D-AE19-62706E023703}">
                      <ahyp:hlinkClr val="tx"/>
                    </a:ext>
                  </a:extLst>
                </a:hlinkClick>
              </a:rPr>
              <a:t>FLATICON</a:t>
            </a:r>
            <a:r>
              <a:rPr lang="en" sz="1100">
                <a:solidFill>
                  <a:schemeClr val="accent3"/>
                </a:solidFill>
                <a:latin typeface="Source Code Pro"/>
                <a:ea typeface="Source Code Pro"/>
                <a:cs typeface="Source Code Pro"/>
                <a:sym typeface="Source Code Pro"/>
              </a:rPr>
              <a:t> | </a:t>
            </a:r>
            <a:r>
              <a:rPr lang="en" sz="1100">
                <a:solidFill>
                  <a:schemeClr val="accent3"/>
                </a:solidFill>
                <a:uFill>
                  <a:noFill/>
                </a:uFill>
                <a:latin typeface="Source Code Pro"/>
                <a:ea typeface="Source Code Pro"/>
                <a:cs typeface="Source Code Pro"/>
                <a:sym typeface="Source Code Pro"/>
                <a:hlinkClick r:id="rId17">
                  <a:extLst>
                    <a:ext uri="{A12FA001-AC4F-418D-AE19-62706E023703}">
                      <ahyp:hlinkClr val="tx"/>
                    </a:ext>
                  </a:extLst>
                </a:hlinkClick>
              </a:rPr>
              <a:t>STORYSET</a:t>
            </a:r>
            <a:r>
              <a:rPr lang="en" sz="1100">
                <a:solidFill>
                  <a:schemeClr val="accent3"/>
                </a:solidFill>
                <a:latin typeface="Source Code Pro"/>
                <a:ea typeface="Source Code Pro"/>
                <a:cs typeface="Source Code Pro"/>
                <a:sym typeface="Source Code Pro"/>
              </a:rPr>
              <a:t> | </a:t>
            </a:r>
            <a:r>
              <a:rPr lang="en" sz="1100">
                <a:solidFill>
                  <a:schemeClr val="accent3"/>
                </a:solidFill>
                <a:uFill>
                  <a:noFill/>
                </a:uFill>
                <a:latin typeface="Source Code Pro"/>
                <a:ea typeface="Source Code Pro"/>
                <a:cs typeface="Source Code Pro"/>
                <a:sym typeface="Source Code Pro"/>
                <a:hlinkClick r:id="rId18">
                  <a:extLst>
                    <a:ext uri="{A12FA001-AC4F-418D-AE19-62706E023703}">
                      <ahyp:hlinkClr val="tx"/>
                    </a:ext>
                  </a:extLst>
                </a:hlinkClick>
              </a:rPr>
              <a:t>WEPIK </a:t>
            </a:r>
            <a:r>
              <a:rPr lang="en" sz="1100">
                <a:solidFill>
                  <a:schemeClr val="accent3"/>
                </a:solidFill>
                <a:latin typeface="Source Code Pro"/>
                <a:ea typeface="Source Code Pro"/>
                <a:cs typeface="Source Code Pro"/>
                <a:sym typeface="Source Code Pro"/>
              </a:rPr>
              <a:t>| </a:t>
            </a:r>
            <a:r>
              <a:rPr lang="en" sz="1100">
                <a:solidFill>
                  <a:schemeClr val="accent3"/>
                </a:solidFill>
                <a:uFill>
                  <a:noFill/>
                </a:uFill>
                <a:latin typeface="Source Code Pro"/>
                <a:ea typeface="Source Code Pro"/>
                <a:cs typeface="Source Code Pro"/>
                <a:sym typeface="Source Code Pro"/>
                <a:hlinkClick r:id="rId19">
                  <a:extLst>
                    <a:ext uri="{A12FA001-AC4F-418D-AE19-62706E023703}">
                      <ahyp:hlinkClr val="tx"/>
                    </a:ext>
                  </a:extLst>
                </a:hlinkClick>
              </a:rPr>
              <a:t>VIDEVO</a:t>
            </a:r>
            <a:endParaRPr sz="1100">
              <a:solidFill>
                <a:schemeClr val="accent3"/>
              </a:solidFill>
              <a:latin typeface="Source Code Pro"/>
              <a:ea typeface="Source Code Pro"/>
              <a:cs typeface="Source Code Pro"/>
              <a:sym typeface="Source Code Pr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1" name="Shape 901"/>
        <p:cNvGrpSpPr/>
        <p:nvPr/>
      </p:nvGrpSpPr>
      <p:grpSpPr>
        <a:xfrm>
          <a:off x="0" y="0"/>
          <a:ext cx="0" cy="0"/>
          <a:chOff x="0" y="0"/>
          <a:chExt cx="0" cy="0"/>
        </a:xfrm>
      </p:grpSpPr>
      <p:sp>
        <p:nvSpPr>
          <p:cNvPr id="902" name="Google Shape;902;p50"/>
          <p:cNvSpPr txBox="1"/>
          <p:nvPr>
            <p:ph type="title"/>
          </p:nvPr>
        </p:nvSpPr>
        <p:spPr>
          <a:xfrm>
            <a:off x="1020613" y="1335100"/>
            <a:ext cx="7102800" cy="1578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98,300,000</a:t>
            </a:r>
            <a:endParaRPr/>
          </a:p>
        </p:txBody>
      </p:sp>
      <p:sp>
        <p:nvSpPr>
          <p:cNvPr id="903" name="Google Shape;903;p50"/>
          <p:cNvSpPr txBox="1"/>
          <p:nvPr>
            <p:ph idx="1" type="subTitle"/>
          </p:nvPr>
        </p:nvSpPr>
        <p:spPr>
          <a:xfrm>
            <a:off x="1020588" y="3094475"/>
            <a:ext cx="7102800" cy="465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&lt; </a:t>
            </a:r>
            <a:r>
              <a:rPr lang="en"/>
              <a:t>Big numbers catch your audience’s attention &gt;</a:t>
            </a:r>
            <a:endParaRPr/>
          </a:p>
        </p:txBody>
      </p:sp>
      <p:grpSp>
        <p:nvGrpSpPr>
          <p:cNvPr id="904" name="Google Shape;904;p50"/>
          <p:cNvGrpSpPr/>
          <p:nvPr/>
        </p:nvGrpSpPr>
        <p:grpSpPr>
          <a:xfrm>
            <a:off x="350039" y="3944000"/>
            <a:ext cx="2536147" cy="887325"/>
            <a:chOff x="880714" y="3731738"/>
            <a:chExt cx="2536147" cy="887325"/>
          </a:xfrm>
        </p:grpSpPr>
        <p:sp>
          <p:nvSpPr>
            <p:cNvPr id="905" name="Google Shape;905;p50"/>
            <p:cNvSpPr/>
            <p:nvPr/>
          </p:nvSpPr>
          <p:spPr>
            <a:xfrm>
              <a:off x="880714" y="3748200"/>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50"/>
            <p:cNvSpPr/>
            <p:nvPr/>
          </p:nvSpPr>
          <p:spPr>
            <a:xfrm>
              <a:off x="880714" y="3987275"/>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50"/>
            <p:cNvSpPr/>
            <p:nvPr/>
          </p:nvSpPr>
          <p:spPr>
            <a:xfrm>
              <a:off x="880732" y="4260575"/>
              <a:ext cx="3276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50"/>
            <p:cNvSpPr/>
            <p:nvPr/>
          </p:nvSpPr>
          <p:spPr>
            <a:xfrm>
              <a:off x="1374131" y="4260575"/>
              <a:ext cx="5244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50"/>
            <p:cNvSpPr/>
            <p:nvPr/>
          </p:nvSpPr>
          <p:spPr>
            <a:xfrm>
              <a:off x="2032952" y="4260575"/>
              <a:ext cx="661800"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50"/>
            <p:cNvSpPr/>
            <p:nvPr/>
          </p:nvSpPr>
          <p:spPr>
            <a:xfrm>
              <a:off x="2783250" y="4260575"/>
              <a:ext cx="2415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50"/>
            <p:cNvSpPr/>
            <p:nvPr/>
          </p:nvSpPr>
          <p:spPr>
            <a:xfrm>
              <a:off x="880732" y="4469100"/>
              <a:ext cx="3276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50"/>
            <p:cNvSpPr/>
            <p:nvPr/>
          </p:nvSpPr>
          <p:spPr>
            <a:xfrm>
              <a:off x="1374131" y="4469100"/>
              <a:ext cx="8340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50"/>
            <p:cNvSpPr/>
            <p:nvPr/>
          </p:nvSpPr>
          <p:spPr>
            <a:xfrm>
              <a:off x="2318331" y="4469100"/>
              <a:ext cx="3549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50"/>
            <p:cNvSpPr/>
            <p:nvPr/>
          </p:nvSpPr>
          <p:spPr>
            <a:xfrm>
              <a:off x="2783561" y="4471163"/>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50"/>
            <p:cNvSpPr/>
            <p:nvPr/>
          </p:nvSpPr>
          <p:spPr>
            <a:xfrm>
              <a:off x="1301861" y="3961838"/>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50"/>
            <p:cNvSpPr/>
            <p:nvPr/>
          </p:nvSpPr>
          <p:spPr>
            <a:xfrm>
              <a:off x="1301861" y="3731738"/>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50"/>
            <p:cNvSpPr/>
            <p:nvPr/>
          </p:nvSpPr>
          <p:spPr>
            <a:xfrm>
              <a:off x="2028686" y="3961838"/>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8" name="Google Shape;918;p50"/>
          <p:cNvSpPr txBox="1"/>
          <p:nvPr/>
        </p:nvSpPr>
        <p:spPr>
          <a:xfrm>
            <a:off x="713225" y="1182425"/>
            <a:ext cx="704700" cy="87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000">
                <a:solidFill>
                  <a:schemeClr val="dk2"/>
                </a:solidFill>
                <a:latin typeface="Comfortaa"/>
                <a:ea typeface="Comfortaa"/>
                <a:cs typeface="Comfortaa"/>
                <a:sym typeface="Comfortaa"/>
              </a:rPr>
              <a:t>{</a:t>
            </a:r>
            <a:endParaRPr sz="5000">
              <a:solidFill>
                <a:schemeClr val="dk2"/>
              </a:solidFill>
              <a:latin typeface="Comfortaa"/>
              <a:ea typeface="Comfortaa"/>
              <a:cs typeface="Comfortaa"/>
              <a:sym typeface="Comfortaa"/>
            </a:endParaRPr>
          </a:p>
        </p:txBody>
      </p:sp>
      <p:sp>
        <p:nvSpPr>
          <p:cNvPr id="919" name="Google Shape;919;p50"/>
          <p:cNvSpPr txBox="1"/>
          <p:nvPr/>
        </p:nvSpPr>
        <p:spPr>
          <a:xfrm>
            <a:off x="8123425" y="3844700"/>
            <a:ext cx="519300" cy="759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5000">
                <a:solidFill>
                  <a:schemeClr val="accent5"/>
                </a:solidFill>
                <a:latin typeface="Comfortaa"/>
                <a:ea typeface="Comfortaa"/>
                <a:cs typeface="Comfortaa"/>
                <a:sym typeface="Comfortaa"/>
              </a:rPr>
              <a:t>}</a:t>
            </a:r>
            <a:endParaRPr sz="5000">
              <a:solidFill>
                <a:schemeClr val="accent5"/>
              </a:solidFill>
              <a:latin typeface="Comfortaa"/>
              <a:ea typeface="Comfortaa"/>
              <a:cs typeface="Comfortaa"/>
              <a:sym typeface="Comfortaa"/>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3" name="Shape 923"/>
        <p:cNvGrpSpPr/>
        <p:nvPr/>
      </p:nvGrpSpPr>
      <p:grpSpPr>
        <a:xfrm>
          <a:off x="0" y="0"/>
          <a:ext cx="0" cy="0"/>
          <a:chOff x="0" y="0"/>
          <a:chExt cx="0" cy="0"/>
        </a:xfrm>
      </p:grpSpPr>
      <p:sp>
        <p:nvSpPr>
          <p:cNvPr id="924" name="Google Shape;924;p51"/>
          <p:cNvSpPr txBox="1"/>
          <p:nvPr>
            <p:ph idx="1" type="subTitle"/>
          </p:nvPr>
        </p:nvSpPr>
        <p:spPr>
          <a:xfrm>
            <a:off x="4408555" y="1300670"/>
            <a:ext cx="4022100" cy="59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Jupiter’s rotation period</a:t>
            </a:r>
            <a:endParaRPr/>
          </a:p>
        </p:txBody>
      </p:sp>
      <p:sp>
        <p:nvSpPr>
          <p:cNvPr id="925" name="Google Shape;925;p51"/>
          <p:cNvSpPr txBox="1"/>
          <p:nvPr>
            <p:ph type="title"/>
          </p:nvPr>
        </p:nvSpPr>
        <p:spPr>
          <a:xfrm>
            <a:off x="4051975" y="630575"/>
            <a:ext cx="4022100" cy="768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9</a:t>
            </a:r>
            <a:r>
              <a:rPr lang="en"/>
              <a:t>h 55m 23s</a:t>
            </a:r>
            <a:endParaRPr/>
          </a:p>
        </p:txBody>
      </p:sp>
      <p:sp>
        <p:nvSpPr>
          <p:cNvPr id="926" name="Google Shape;926;p51"/>
          <p:cNvSpPr txBox="1"/>
          <p:nvPr>
            <p:ph idx="2" type="title"/>
          </p:nvPr>
        </p:nvSpPr>
        <p:spPr>
          <a:xfrm>
            <a:off x="4051975" y="1982840"/>
            <a:ext cx="4022100" cy="768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333,000</a:t>
            </a:r>
            <a:endParaRPr/>
          </a:p>
        </p:txBody>
      </p:sp>
      <p:sp>
        <p:nvSpPr>
          <p:cNvPr id="927" name="Google Shape;927;p51"/>
          <p:cNvSpPr txBox="1"/>
          <p:nvPr>
            <p:ph idx="3" type="subTitle"/>
          </p:nvPr>
        </p:nvSpPr>
        <p:spPr>
          <a:xfrm>
            <a:off x="4408555" y="2652935"/>
            <a:ext cx="4022100" cy="59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The Sun’s mass compared to Earth’s</a:t>
            </a:r>
            <a:endParaRPr/>
          </a:p>
        </p:txBody>
      </p:sp>
      <p:sp>
        <p:nvSpPr>
          <p:cNvPr id="928" name="Google Shape;928;p51"/>
          <p:cNvSpPr txBox="1"/>
          <p:nvPr>
            <p:ph idx="4" type="title"/>
          </p:nvPr>
        </p:nvSpPr>
        <p:spPr>
          <a:xfrm>
            <a:off x="4051975" y="3335105"/>
            <a:ext cx="4022100" cy="768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386,000 km</a:t>
            </a:r>
            <a:endParaRPr/>
          </a:p>
        </p:txBody>
      </p:sp>
      <p:sp>
        <p:nvSpPr>
          <p:cNvPr id="929" name="Google Shape;929;p51"/>
          <p:cNvSpPr txBox="1"/>
          <p:nvPr>
            <p:ph idx="5" type="subTitle"/>
          </p:nvPr>
        </p:nvSpPr>
        <p:spPr>
          <a:xfrm>
            <a:off x="4408555" y="4005200"/>
            <a:ext cx="4022100" cy="59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Distance between Earth and the Moon</a:t>
            </a:r>
            <a:endParaRPr/>
          </a:p>
        </p:txBody>
      </p:sp>
      <p:grpSp>
        <p:nvGrpSpPr>
          <p:cNvPr id="930" name="Google Shape;930;p51"/>
          <p:cNvGrpSpPr/>
          <p:nvPr/>
        </p:nvGrpSpPr>
        <p:grpSpPr>
          <a:xfrm>
            <a:off x="335642" y="696438"/>
            <a:ext cx="2932044" cy="3907563"/>
            <a:chOff x="335642" y="696438"/>
            <a:chExt cx="2932044" cy="3907563"/>
          </a:xfrm>
        </p:grpSpPr>
        <p:sp>
          <p:nvSpPr>
            <p:cNvPr id="931" name="Google Shape;931;p51"/>
            <p:cNvSpPr/>
            <p:nvPr/>
          </p:nvSpPr>
          <p:spPr>
            <a:xfrm>
              <a:off x="335642" y="705013"/>
              <a:ext cx="3549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51"/>
            <p:cNvSpPr/>
            <p:nvPr/>
          </p:nvSpPr>
          <p:spPr>
            <a:xfrm>
              <a:off x="821967" y="696438"/>
              <a:ext cx="3549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51"/>
            <p:cNvSpPr/>
            <p:nvPr/>
          </p:nvSpPr>
          <p:spPr>
            <a:xfrm>
              <a:off x="335642" y="1017238"/>
              <a:ext cx="3549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51"/>
            <p:cNvSpPr/>
            <p:nvPr/>
          </p:nvSpPr>
          <p:spPr>
            <a:xfrm>
              <a:off x="335642" y="1343950"/>
              <a:ext cx="3549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51"/>
            <p:cNvSpPr/>
            <p:nvPr/>
          </p:nvSpPr>
          <p:spPr>
            <a:xfrm>
              <a:off x="335642" y="1670688"/>
              <a:ext cx="3549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51"/>
            <p:cNvSpPr/>
            <p:nvPr/>
          </p:nvSpPr>
          <p:spPr>
            <a:xfrm>
              <a:off x="770496" y="1670688"/>
              <a:ext cx="4545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51"/>
            <p:cNvSpPr/>
            <p:nvPr/>
          </p:nvSpPr>
          <p:spPr>
            <a:xfrm>
              <a:off x="1304877" y="1670688"/>
              <a:ext cx="3549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51"/>
            <p:cNvSpPr/>
            <p:nvPr/>
          </p:nvSpPr>
          <p:spPr>
            <a:xfrm>
              <a:off x="335642" y="1981263"/>
              <a:ext cx="3276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51"/>
            <p:cNvSpPr/>
            <p:nvPr/>
          </p:nvSpPr>
          <p:spPr>
            <a:xfrm>
              <a:off x="335642" y="2324113"/>
              <a:ext cx="3276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51"/>
            <p:cNvSpPr/>
            <p:nvPr/>
          </p:nvSpPr>
          <p:spPr>
            <a:xfrm>
              <a:off x="335642" y="2633038"/>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51"/>
            <p:cNvSpPr/>
            <p:nvPr/>
          </p:nvSpPr>
          <p:spPr>
            <a:xfrm>
              <a:off x="335642" y="2941963"/>
              <a:ext cx="3276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51"/>
            <p:cNvSpPr/>
            <p:nvPr/>
          </p:nvSpPr>
          <p:spPr>
            <a:xfrm>
              <a:off x="349364" y="3722938"/>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51"/>
            <p:cNvSpPr/>
            <p:nvPr/>
          </p:nvSpPr>
          <p:spPr>
            <a:xfrm>
              <a:off x="770496" y="1981263"/>
              <a:ext cx="327600"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51"/>
            <p:cNvSpPr/>
            <p:nvPr/>
          </p:nvSpPr>
          <p:spPr>
            <a:xfrm>
              <a:off x="731557" y="2324113"/>
              <a:ext cx="3276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51"/>
            <p:cNvSpPr/>
            <p:nvPr/>
          </p:nvSpPr>
          <p:spPr>
            <a:xfrm>
              <a:off x="770496" y="2633038"/>
              <a:ext cx="3276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51"/>
            <p:cNvSpPr/>
            <p:nvPr/>
          </p:nvSpPr>
          <p:spPr>
            <a:xfrm>
              <a:off x="770496" y="2958925"/>
              <a:ext cx="3276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51"/>
            <p:cNvSpPr/>
            <p:nvPr/>
          </p:nvSpPr>
          <p:spPr>
            <a:xfrm>
              <a:off x="770496" y="3284813"/>
              <a:ext cx="3276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51"/>
            <p:cNvSpPr/>
            <p:nvPr/>
          </p:nvSpPr>
          <p:spPr>
            <a:xfrm>
              <a:off x="1174186" y="1981263"/>
              <a:ext cx="6333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51"/>
            <p:cNvSpPr/>
            <p:nvPr/>
          </p:nvSpPr>
          <p:spPr>
            <a:xfrm>
              <a:off x="1174186" y="2324113"/>
              <a:ext cx="8847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51"/>
            <p:cNvSpPr/>
            <p:nvPr/>
          </p:nvSpPr>
          <p:spPr>
            <a:xfrm>
              <a:off x="1205349" y="2633038"/>
              <a:ext cx="10299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51"/>
            <p:cNvSpPr/>
            <p:nvPr/>
          </p:nvSpPr>
          <p:spPr>
            <a:xfrm>
              <a:off x="1205349" y="2977538"/>
              <a:ext cx="10299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51"/>
            <p:cNvSpPr/>
            <p:nvPr/>
          </p:nvSpPr>
          <p:spPr>
            <a:xfrm>
              <a:off x="1205349" y="3284813"/>
              <a:ext cx="10299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51"/>
            <p:cNvSpPr/>
            <p:nvPr/>
          </p:nvSpPr>
          <p:spPr>
            <a:xfrm>
              <a:off x="1883777" y="1981263"/>
              <a:ext cx="5769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51"/>
            <p:cNvSpPr/>
            <p:nvPr/>
          </p:nvSpPr>
          <p:spPr>
            <a:xfrm>
              <a:off x="2174096" y="2307150"/>
              <a:ext cx="5769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51"/>
            <p:cNvSpPr/>
            <p:nvPr/>
          </p:nvSpPr>
          <p:spPr>
            <a:xfrm>
              <a:off x="2342750" y="2633063"/>
              <a:ext cx="3549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51"/>
            <p:cNvSpPr/>
            <p:nvPr/>
          </p:nvSpPr>
          <p:spPr>
            <a:xfrm>
              <a:off x="2342750" y="3284863"/>
              <a:ext cx="354900"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51"/>
            <p:cNvSpPr/>
            <p:nvPr/>
          </p:nvSpPr>
          <p:spPr>
            <a:xfrm>
              <a:off x="349364" y="3962013"/>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51"/>
            <p:cNvSpPr/>
            <p:nvPr/>
          </p:nvSpPr>
          <p:spPr>
            <a:xfrm>
              <a:off x="731557" y="4245513"/>
              <a:ext cx="3276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51"/>
            <p:cNvSpPr/>
            <p:nvPr/>
          </p:nvSpPr>
          <p:spPr>
            <a:xfrm>
              <a:off x="1224956" y="4245513"/>
              <a:ext cx="5244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51"/>
            <p:cNvSpPr/>
            <p:nvPr/>
          </p:nvSpPr>
          <p:spPr>
            <a:xfrm>
              <a:off x="1883777" y="4245513"/>
              <a:ext cx="661800"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51"/>
            <p:cNvSpPr/>
            <p:nvPr/>
          </p:nvSpPr>
          <p:spPr>
            <a:xfrm>
              <a:off x="2634075" y="4245513"/>
              <a:ext cx="2415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51"/>
            <p:cNvSpPr/>
            <p:nvPr/>
          </p:nvSpPr>
          <p:spPr>
            <a:xfrm>
              <a:off x="731557" y="4454038"/>
              <a:ext cx="3276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51"/>
            <p:cNvSpPr/>
            <p:nvPr/>
          </p:nvSpPr>
          <p:spPr>
            <a:xfrm>
              <a:off x="1224956" y="4454038"/>
              <a:ext cx="8340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51"/>
            <p:cNvSpPr/>
            <p:nvPr/>
          </p:nvSpPr>
          <p:spPr>
            <a:xfrm>
              <a:off x="2169156" y="4454038"/>
              <a:ext cx="3549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51"/>
            <p:cNvSpPr/>
            <p:nvPr/>
          </p:nvSpPr>
          <p:spPr>
            <a:xfrm>
              <a:off x="1250486" y="708338"/>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51"/>
            <p:cNvSpPr/>
            <p:nvPr/>
          </p:nvSpPr>
          <p:spPr>
            <a:xfrm>
              <a:off x="821986" y="1017263"/>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51"/>
            <p:cNvSpPr/>
            <p:nvPr/>
          </p:nvSpPr>
          <p:spPr>
            <a:xfrm>
              <a:off x="1555286" y="1013138"/>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51"/>
            <p:cNvSpPr/>
            <p:nvPr/>
          </p:nvSpPr>
          <p:spPr>
            <a:xfrm>
              <a:off x="821979" y="1343988"/>
              <a:ext cx="4029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51"/>
            <p:cNvSpPr/>
            <p:nvPr/>
          </p:nvSpPr>
          <p:spPr>
            <a:xfrm>
              <a:off x="1739729" y="1668625"/>
              <a:ext cx="4029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51"/>
            <p:cNvSpPr/>
            <p:nvPr/>
          </p:nvSpPr>
          <p:spPr>
            <a:xfrm>
              <a:off x="2342754" y="2977538"/>
              <a:ext cx="4029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51"/>
            <p:cNvSpPr/>
            <p:nvPr/>
          </p:nvSpPr>
          <p:spPr>
            <a:xfrm>
              <a:off x="2537025" y="1981263"/>
              <a:ext cx="3276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51"/>
            <p:cNvSpPr/>
            <p:nvPr/>
          </p:nvSpPr>
          <p:spPr>
            <a:xfrm>
              <a:off x="2805050" y="2633038"/>
              <a:ext cx="3276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51"/>
            <p:cNvSpPr/>
            <p:nvPr/>
          </p:nvSpPr>
          <p:spPr>
            <a:xfrm>
              <a:off x="2634386" y="4456100"/>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51"/>
            <p:cNvSpPr/>
            <p:nvPr/>
          </p:nvSpPr>
          <p:spPr>
            <a:xfrm>
              <a:off x="770511" y="3936575"/>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51"/>
            <p:cNvSpPr/>
            <p:nvPr/>
          </p:nvSpPr>
          <p:spPr>
            <a:xfrm>
              <a:off x="770511" y="3706475"/>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9" name="Shape 979"/>
        <p:cNvGrpSpPr/>
        <p:nvPr/>
      </p:nvGrpSpPr>
      <p:grpSpPr>
        <a:xfrm>
          <a:off x="0" y="0"/>
          <a:ext cx="0" cy="0"/>
          <a:chOff x="0" y="0"/>
          <a:chExt cx="0" cy="0"/>
        </a:xfrm>
      </p:grpSpPr>
      <p:sp>
        <p:nvSpPr>
          <p:cNvPr id="980" name="Google Shape;980;p52"/>
          <p:cNvSpPr txBox="1"/>
          <p:nvPr>
            <p:ph idx="1" type="subTitle"/>
          </p:nvPr>
        </p:nvSpPr>
        <p:spPr>
          <a:xfrm>
            <a:off x="980375" y="3439250"/>
            <a:ext cx="2226000" cy="103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a:t>
            </a:r>
            <a:r>
              <a:rPr lang="en"/>
              <a:t> the closest planet to the Sun and the smallest one </a:t>
            </a:r>
            <a:endParaRPr/>
          </a:p>
        </p:txBody>
      </p:sp>
      <p:sp>
        <p:nvSpPr>
          <p:cNvPr id="981" name="Google Shape;981;p52"/>
          <p:cNvSpPr txBox="1"/>
          <p:nvPr>
            <p:ph idx="2" type="subTitle"/>
          </p:nvPr>
        </p:nvSpPr>
        <p:spPr>
          <a:xfrm>
            <a:off x="720000" y="2906725"/>
            <a:ext cx="2304000" cy="59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982" name="Google Shape;982;p52"/>
          <p:cNvSpPr txBox="1"/>
          <p:nvPr>
            <p:ph idx="4" type="subTitle"/>
          </p:nvPr>
        </p:nvSpPr>
        <p:spPr>
          <a:xfrm>
            <a:off x="3589193" y="3439250"/>
            <a:ext cx="2226000" cy="103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a:t>
            </a:r>
            <a:endParaRPr/>
          </a:p>
        </p:txBody>
      </p:sp>
      <p:sp>
        <p:nvSpPr>
          <p:cNvPr id="983" name="Google Shape;983;p52"/>
          <p:cNvSpPr txBox="1"/>
          <p:nvPr>
            <p:ph idx="5" type="subTitle"/>
          </p:nvPr>
        </p:nvSpPr>
        <p:spPr>
          <a:xfrm>
            <a:off x="3420001" y="2906725"/>
            <a:ext cx="2304000" cy="59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984" name="Google Shape;984;p52"/>
          <p:cNvSpPr txBox="1"/>
          <p:nvPr>
            <p:ph idx="7" type="subTitle"/>
          </p:nvPr>
        </p:nvSpPr>
        <p:spPr>
          <a:xfrm>
            <a:off x="6198011" y="3439250"/>
            <a:ext cx="2226000" cy="103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 It’s full of iron oxide</a:t>
            </a:r>
            <a:endParaRPr/>
          </a:p>
        </p:txBody>
      </p:sp>
      <p:sp>
        <p:nvSpPr>
          <p:cNvPr id="985" name="Google Shape;985;p52"/>
          <p:cNvSpPr txBox="1"/>
          <p:nvPr>
            <p:ph idx="8" type="subTitle"/>
          </p:nvPr>
        </p:nvSpPr>
        <p:spPr>
          <a:xfrm>
            <a:off x="6120002" y="2906725"/>
            <a:ext cx="2304000" cy="59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986" name="Google Shape;986;p52"/>
          <p:cNvSpPr/>
          <p:nvPr/>
        </p:nvSpPr>
        <p:spPr>
          <a:xfrm>
            <a:off x="721400" y="1402825"/>
            <a:ext cx="1382700" cy="1382700"/>
          </a:xfrm>
          <a:prstGeom prst="donut">
            <a:avLst>
              <a:gd fmla="val 11930" name="adj"/>
            </a:avLst>
          </a:prstGeom>
          <a:solidFill>
            <a:schemeClr val="dk1"/>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52"/>
          <p:cNvSpPr/>
          <p:nvPr/>
        </p:nvSpPr>
        <p:spPr>
          <a:xfrm flipH="1">
            <a:off x="713877" y="1395200"/>
            <a:ext cx="1397700" cy="1397700"/>
          </a:xfrm>
          <a:prstGeom prst="blockArc">
            <a:avLst>
              <a:gd fmla="val 10798115" name="adj1"/>
              <a:gd fmla="val 16256715" name="adj2"/>
              <a:gd fmla="val 12710" name="adj3"/>
            </a:avLst>
          </a:prstGeom>
          <a:solidFill>
            <a:schemeClr val="accent3"/>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52"/>
          <p:cNvSpPr/>
          <p:nvPr/>
        </p:nvSpPr>
        <p:spPr>
          <a:xfrm>
            <a:off x="3427613" y="1403075"/>
            <a:ext cx="1382700" cy="1382700"/>
          </a:xfrm>
          <a:prstGeom prst="donut">
            <a:avLst>
              <a:gd fmla="val 11930" name="adj"/>
            </a:avLst>
          </a:prstGeom>
          <a:solidFill>
            <a:schemeClr val="dk1"/>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52"/>
          <p:cNvSpPr/>
          <p:nvPr/>
        </p:nvSpPr>
        <p:spPr>
          <a:xfrm flipH="1">
            <a:off x="3420089" y="1395450"/>
            <a:ext cx="1397700" cy="1397700"/>
          </a:xfrm>
          <a:prstGeom prst="blockArc">
            <a:avLst>
              <a:gd fmla="val 5400645" name="adj1"/>
              <a:gd fmla="val 16256715" name="adj2"/>
              <a:gd fmla="val 12710" name="adj3"/>
            </a:avLst>
          </a:prstGeom>
          <a:solidFill>
            <a:schemeClr val="accent2"/>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52"/>
          <p:cNvSpPr/>
          <p:nvPr/>
        </p:nvSpPr>
        <p:spPr>
          <a:xfrm>
            <a:off x="6135725" y="1403200"/>
            <a:ext cx="1382700" cy="1382700"/>
          </a:xfrm>
          <a:prstGeom prst="donut">
            <a:avLst>
              <a:gd fmla="val 11930" name="adj"/>
            </a:avLst>
          </a:prstGeom>
          <a:solidFill>
            <a:schemeClr val="dk1"/>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52"/>
          <p:cNvSpPr/>
          <p:nvPr/>
        </p:nvSpPr>
        <p:spPr>
          <a:xfrm flipH="1">
            <a:off x="6128202" y="1395575"/>
            <a:ext cx="1397700" cy="1397700"/>
          </a:xfrm>
          <a:prstGeom prst="blockArc">
            <a:avLst>
              <a:gd fmla="val 26082" name="adj1"/>
              <a:gd fmla="val 16256715" name="adj2"/>
              <a:gd fmla="val 12710" name="adj3"/>
            </a:avLst>
          </a:prstGeom>
          <a:solidFill>
            <a:schemeClr val="accen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52"/>
          <p:cNvSpPr txBox="1"/>
          <p:nvPr>
            <p:ph idx="9"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a:t>
            </a:r>
            <a:r>
              <a:rPr lang="en"/>
              <a:t>et’s use </a:t>
            </a:r>
            <a:r>
              <a:rPr lang="en">
                <a:solidFill>
                  <a:schemeClr val="accent4"/>
                </a:solidFill>
              </a:rPr>
              <a:t>some percentages</a:t>
            </a:r>
            <a:endParaRPr>
              <a:solidFill>
                <a:schemeClr val="accent4"/>
              </a:solidFill>
            </a:endParaRPr>
          </a:p>
        </p:txBody>
      </p:sp>
      <p:sp>
        <p:nvSpPr>
          <p:cNvPr id="993" name="Google Shape;993;p52"/>
          <p:cNvSpPr txBox="1"/>
          <p:nvPr>
            <p:ph idx="3" type="title"/>
          </p:nvPr>
        </p:nvSpPr>
        <p:spPr>
          <a:xfrm>
            <a:off x="3590988" y="1890950"/>
            <a:ext cx="1055700" cy="406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50%</a:t>
            </a:r>
            <a:endParaRPr/>
          </a:p>
        </p:txBody>
      </p:sp>
      <p:sp>
        <p:nvSpPr>
          <p:cNvPr id="994" name="Google Shape;994;p52"/>
          <p:cNvSpPr txBox="1"/>
          <p:nvPr>
            <p:ph idx="6" type="title"/>
          </p:nvPr>
        </p:nvSpPr>
        <p:spPr>
          <a:xfrm>
            <a:off x="6296775" y="1891075"/>
            <a:ext cx="1055700" cy="406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75%</a:t>
            </a:r>
            <a:endParaRPr/>
          </a:p>
        </p:txBody>
      </p:sp>
      <p:sp>
        <p:nvSpPr>
          <p:cNvPr id="995" name="Google Shape;995;p52"/>
          <p:cNvSpPr txBox="1"/>
          <p:nvPr>
            <p:ph type="title"/>
          </p:nvPr>
        </p:nvSpPr>
        <p:spPr>
          <a:xfrm>
            <a:off x="884850" y="1890700"/>
            <a:ext cx="1055700" cy="406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25%</a:t>
            </a:r>
            <a:endParaRPr/>
          </a:p>
        </p:txBody>
      </p:sp>
      <p:sp>
        <p:nvSpPr>
          <p:cNvPr id="996" name="Google Shape;996;p52"/>
          <p:cNvSpPr txBox="1"/>
          <p:nvPr/>
        </p:nvSpPr>
        <p:spPr>
          <a:xfrm>
            <a:off x="8251025" y="1294800"/>
            <a:ext cx="640800" cy="73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600">
                <a:solidFill>
                  <a:schemeClr val="accent3"/>
                </a:solidFill>
                <a:latin typeface="Comfortaa"/>
                <a:ea typeface="Comfortaa"/>
                <a:cs typeface="Comfortaa"/>
                <a:sym typeface="Comfortaa"/>
              </a:rPr>
              <a:t>*</a:t>
            </a:r>
            <a:endParaRPr>
              <a:solidFill>
                <a:schemeClr val="accent3"/>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0" name="Shape 1000"/>
        <p:cNvGrpSpPr/>
        <p:nvPr/>
      </p:nvGrpSpPr>
      <p:grpSpPr>
        <a:xfrm>
          <a:off x="0" y="0"/>
          <a:ext cx="0" cy="0"/>
          <a:chOff x="0" y="0"/>
          <a:chExt cx="0" cy="0"/>
        </a:xfrm>
      </p:grpSpPr>
      <p:sp>
        <p:nvSpPr>
          <p:cNvPr id="1001" name="Google Shape;1001;p53"/>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Practical </a:t>
            </a:r>
            <a:r>
              <a:rPr lang="en">
                <a:solidFill>
                  <a:schemeClr val="accent4"/>
                </a:solidFill>
              </a:rPr>
              <a:t>exercise </a:t>
            </a:r>
            <a:r>
              <a:rPr lang="en">
                <a:solidFill>
                  <a:schemeClr val="lt2"/>
                </a:solidFill>
              </a:rPr>
              <a:t>05</a:t>
            </a:r>
            <a:endParaRPr>
              <a:solidFill>
                <a:schemeClr val="lt2"/>
              </a:solidFill>
            </a:endParaRPr>
          </a:p>
        </p:txBody>
      </p:sp>
      <p:grpSp>
        <p:nvGrpSpPr>
          <p:cNvPr id="1002" name="Google Shape;1002;p53"/>
          <p:cNvGrpSpPr/>
          <p:nvPr/>
        </p:nvGrpSpPr>
        <p:grpSpPr>
          <a:xfrm>
            <a:off x="714525" y="1769430"/>
            <a:ext cx="2046848" cy="2614559"/>
            <a:chOff x="358925" y="1867675"/>
            <a:chExt cx="2142175" cy="2736325"/>
          </a:xfrm>
        </p:grpSpPr>
        <p:sp>
          <p:nvSpPr>
            <p:cNvPr id="1003" name="Google Shape;1003;p53"/>
            <p:cNvSpPr/>
            <p:nvPr/>
          </p:nvSpPr>
          <p:spPr>
            <a:xfrm>
              <a:off x="358925" y="1876250"/>
              <a:ext cx="2910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53"/>
            <p:cNvSpPr/>
            <p:nvPr/>
          </p:nvSpPr>
          <p:spPr>
            <a:xfrm>
              <a:off x="757650" y="1867675"/>
              <a:ext cx="2910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53"/>
            <p:cNvSpPr/>
            <p:nvPr/>
          </p:nvSpPr>
          <p:spPr>
            <a:xfrm>
              <a:off x="358925" y="2188475"/>
              <a:ext cx="2910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53"/>
            <p:cNvSpPr/>
            <p:nvPr/>
          </p:nvSpPr>
          <p:spPr>
            <a:xfrm>
              <a:off x="358925" y="2515188"/>
              <a:ext cx="2910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53"/>
            <p:cNvSpPr/>
            <p:nvPr/>
          </p:nvSpPr>
          <p:spPr>
            <a:xfrm>
              <a:off x="358925" y="2841925"/>
              <a:ext cx="2910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53"/>
            <p:cNvSpPr/>
            <p:nvPr/>
          </p:nvSpPr>
          <p:spPr>
            <a:xfrm>
              <a:off x="709062" y="2841925"/>
              <a:ext cx="2979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53"/>
            <p:cNvSpPr/>
            <p:nvPr/>
          </p:nvSpPr>
          <p:spPr>
            <a:xfrm>
              <a:off x="1059518" y="2841925"/>
              <a:ext cx="2328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53"/>
            <p:cNvSpPr/>
            <p:nvPr/>
          </p:nvSpPr>
          <p:spPr>
            <a:xfrm>
              <a:off x="358925" y="3152500"/>
              <a:ext cx="2685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53"/>
            <p:cNvSpPr/>
            <p:nvPr/>
          </p:nvSpPr>
          <p:spPr>
            <a:xfrm>
              <a:off x="358925" y="3495350"/>
              <a:ext cx="2685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53"/>
            <p:cNvSpPr/>
            <p:nvPr/>
          </p:nvSpPr>
          <p:spPr>
            <a:xfrm>
              <a:off x="358925" y="3804275"/>
              <a:ext cx="2685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53"/>
            <p:cNvSpPr/>
            <p:nvPr/>
          </p:nvSpPr>
          <p:spPr>
            <a:xfrm>
              <a:off x="358925" y="4113200"/>
              <a:ext cx="2685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53"/>
            <p:cNvSpPr/>
            <p:nvPr/>
          </p:nvSpPr>
          <p:spPr>
            <a:xfrm>
              <a:off x="709062" y="3152500"/>
              <a:ext cx="214800"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53"/>
            <p:cNvSpPr/>
            <p:nvPr/>
          </p:nvSpPr>
          <p:spPr>
            <a:xfrm>
              <a:off x="683525" y="3495350"/>
              <a:ext cx="2148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53"/>
            <p:cNvSpPr/>
            <p:nvPr/>
          </p:nvSpPr>
          <p:spPr>
            <a:xfrm>
              <a:off x="709062" y="3804275"/>
              <a:ext cx="2148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53"/>
            <p:cNvSpPr/>
            <p:nvPr/>
          </p:nvSpPr>
          <p:spPr>
            <a:xfrm>
              <a:off x="709062" y="4130163"/>
              <a:ext cx="2148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53"/>
            <p:cNvSpPr/>
            <p:nvPr/>
          </p:nvSpPr>
          <p:spPr>
            <a:xfrm>
              <a:off x="709062" y="4456050"/>
              <a:ext cx="2148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53"/>
            <p:cNvSpPr/>
            <p:nvPr/>
          </p:nvSpPr>
          <p:spPr>
            <a:xfrm>
              <a:off x="973809" y="3152500"/>
              <a:ext cx="4155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53"/>
            <p:cNvSpPr/>
            <p:nvPr/>
          </p:nvSpPr>
          <p:spPr>
            <a:xfrm>
              <a:off x="973809" y="3495350"/>
              <a:ext cx="5802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53"/>
            <p:cNvSpPr/>
            <p:nvPr/>
          </p:nvSpPr>
          <p:spPr>
            <a:xfrm>
              <a:off x="994246" y="3804275"/>
              <a:ext cx="6756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53"/>
            <p:cNvSpPr/>
            <p:nvPr/>
          </p:nvSpPr>
          <p:spPr>
            <a:xfrm>
              <a:off x="994246" y="4148775"/>
              <a:ext cx="675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53"/>
            <p:cNvSpPr/>
            <p:nvPr/>
          </p:nvSpPr>
          <p:spPr>
            <a:xfrm>
              <a:off x="994246" y="4456050"/>
              <a:ext cx="6756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53"/>
            <p:cNvSpPr/>
            <p:nvPr/>
          </p:nvSpPr>
          <p:spPr>
            <a:xfrm>
              <a:off x="1439171" y="3152500"/>
              <a:ext cx="3783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53"/>
            <p:cNvSpPr/>
            <p:nvPr/>
          </p:nvSpPr>
          <p:spPr>
            <a:xfrm>
              <a:off x="1629567" y="3478388"/>
              <a:ext cx="3783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53"/>
            <p:cNvSpPr/>
            <p:nvPr/>
          </p:nvSpPr>
          <p:spPr>
            <a:xfrm>
              <a:off x="1740173" y="3804300"/>
              <a:ext cx="2328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53"/>
            <p:cNvSpPr/>
            <p:nvPr/>
          </p:nvSpPr>
          <p:spPr>
            <a:xfrm>
              <a:off x="1740173" y="4456100"/>
              <a:ext cx="232800"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53"/>
            <p:cNvSpPr/>
            <p:nvPr/>
          </p:nvSpPr>
          <p:spPr>
            <a:xfrm>
              <a:off x="757650" y="2182588"/>
              <a:ext cx="5802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53"/>
            <p:cNvSpPr/>
            <p:nvPr/>
          </p:nvSpPr>
          <p:spPr>
            <a:xfrm>
              <a:off x="757650" y="2512250"/>
              <a:ext cx="5802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53"/>
            <p:cNvSpPr/>
            <p:nvPr/>
          </p:nvSpPr>
          <p:spPr>
            <a:xfrm>
              <a:off x="1445575" y="2509300"/>
              <a:ext cx="2979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53"/>
            <p:cNvSpPr/>
            <p:nvPr/>
          </p:nvSpPr>
          <p:spPr>
            <a:xfrm>
              <a:off x="1344900" y="2841925"/>
              <a:ext cx="2979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53"/>
            <p:cNvSpPr/>
            <p:nvPr/>
          </p:nvSpPr>
          <p:spPr>
            <a:xfrm>
              <a:off x="1740250" y="4148775"/>
              <a:ext cx="4578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53"/>
            <p:cNvSpPr/>
            <p:nvPr/>
          </p:nvSpPr>
          <p:spPr>
            <a:xfrm>
              <a:off x="2043300" y="4456050"/>
              <a:ext cx="4578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4" name="Google Shape;1034;p53"/>
          <p:cNvSpPr txBox="1"/>
          <p:nvPr>
            <p:ph idx="1" type="subTitle"/>
          </p:nvPr>
        </p:nvSpPr>
        <p:spPr>
          <a:xfrm>
            <a:off x="3465225" y="1529000"/>
            <a:ext cx="4965600" cy="3075000"/>
          </a:xfrm>
          <a:prstGeom prst="rect">
            <a:avLst/>
          </a:prstGeom>
        </p:spPr>
        <p:txBody>
          <a:bodyPr anchorCtr="0" anchor="t" bIns="91425" lIns="91425" spcFirstLastPara="1" rIns="91425" wrap="square" tIns="91425">
            <a:noAutofit/>
          </a:bodyPr>
          <a:lstStyle/>
          <a:p>
            <a:pPr indent="0" lvl="0" marL="0" rtl="0" algn="l">
              <a:lnSpc>
                <a:spcPct val="163636"/>
              </a:lnSpc>
              <a:spcBef>
                <a:spcPts val="0"/>
              </a:spcBef>
              <a:spcAft>
                <a:spcPts val="0"/>
              </a:spcAft>
              <a:buNone/>
            </a:pPr>
            <a:r>
              <a:rPr lang="en"/>
              <a:t>Write a Java program to convert a binary number into a hexadecimal number.</a:t>
            </a:r>
            <a:endParaRPr u="sng"/>
          </a:p>
          <a:p>
            <a:pPr indent="0" lvl="0" marL="457200" rtl="0" algn="l">
              <a:lnSpc>
                <a:spcPct val="163636"/>
              </a:lnSpc>
              <a:spcBef>
                <a:spcPts val="1200"/>
              </a:spcBef>
              <a:spcAft>
                <a:spcPts val="0"/>
              </a:spcAft>
              <a:buNone/>
            </a:pPr>
            <a:r>
              <a:rPr lang="en">
                <a:solidFill>
                  <a:schemeClr val="dk2"/>
                </a:solidFill>
              </a:rPr>
              <a:t>Input data</a:t>
            </a:r>
            <a:r>
              <a:rPr lang="en"/>
              <a:t>:</a:t>
            </a:r>
            <a:endParaRPr/>
          </a:p>
          <a:p>
            <a:pPr indent="0" lvl="0" marL="457200" rtl="0" algn="l">
              <a:lnSpc>
                <a:spcPct val="163636"/>
              </a:lnSpc>
              <a:spcBef>
                <a:spcPts val="1200"/>
              </a:spcBef>
              <a:spcAft>
                <a:spcPts val="0"/>
              </a:spcAft>
              <a:buNone/>
            </a:pPr>
            <a:r>
              <a:rPr lang="en">
                <a:solidFill>
                  <a:schemeClr val="accent1"/>
                </a:solidFill>
              </a:rPr>
              <a:t>Input a binary number</a:t>
            </a:r>
            <a:r>
              <a:rPr lang="en"/>
              <a:t>: 10010</a:t>
            </a:r>
            <a:endParaRPr/>
          </a:p>
          <a:p>
            <a:pPr indent="0" lvl="0" marL="457200" rtl="0" algn="l">
              <a:lnSpc>
                <a:spcPct val="163636"/>
              </a:lnSpc>
              <a:spcBef>
                <a:spcPts val="1200"/>
              </a:spcBef>
              <a:spcAft>
                <a:spcPts val="0"/>
              </a:spcAft>
              <a:buNone/>
            </a:pPr>
            <a:r>
              <a:rPr lang="en">
                <a:solidFill>
                  <a:schemeClr val="accent2"/>
                </a:solidFill>
              </a:rPr>
              <a:t>Expected output</a:t>
            </a:r>
            <a:r>
              <a:rPr lang="en"/>
              <a:t>:</a:t>
            </a:r>
            <a:endParaRPr/>
          </a:p>
          <a:p>
            <a:pPr indent="0" lvl="0" marL="914400" rtl="0" algn="l">
              <a:spcBef>
                <a:spcPts val="1200"/>
              </a:spcBef>
              <a:spcAft>
                <a:spcPts val="0"/>
              </a:spcAft>
              <a:buNone/>
            </a:pPr>
            <a:r>
              <a:rPr lang="en"/>
              <a:t>Hexadecimal value: D</a:t>
            </a:r>
            <a:endParaRPr/>
          </a:p>
          <a:p>
            <a:pPr indent="0" lvl="0" marL="0" rtl="0" algn="l">
              <a:spcBef>
                <a:spcPts val="0"/>
              </a:spcBef>
              <a:spcAft>
                <a:spcPts val="0"/>
              </a:spcAft>
              <a:buNone/>
            </a:pPr>
            <a:r>
              <a:t/>
            </a:r>
            <a:endParaRPr/>
          </a:p>
        </p:txBody>
      </p:sp>
      <p:sp>
        <p:nvSpPr>
          <p:cNvPr id="1035" name="Google Shape;1035;p53"/>
          <p:cNvSpPr txBox="1"/>
          <p:nvPr/>
        </p:nvSpPr>
        <p:spPr>
          <a:xfrm>
            <a:off x="8013875" y="4044900"/>
            <a:ext cx="519300" cy="79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600">
                <a:solidFill>
                  <a:schemeClr val="dk2"/>
                </a:solidFill>
                <a:latin typeface="Comfortaa"/>
                <a:ea typeface="Comfortaa"/>
                <a:cs typeface="Comfortaa"/>
                <a:sym typeface="Comfortaa"/>
              </a:rPr>
              <a:t>*</a:t>
            </a:r>
            <a:endParaRPr sz="9600">
              <a:solidFill>
                <a:schemeClr val="dk2"/>
              </a:solidFill>
              <a:latin typeface="Comfortaa"/>
              <a:ea typeface="Comfortaa"/>
              <a:cs typeface="Comfortaa"/>
              <a:sym typeface="Comfortaa"/>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9" name="Shape 1039"/>
        <p:cNvGrpSpPr/>
        <p:nvPr/>
      </p:nvGrpSpPr>
      <p:grpSpPr>
        <a:xfrm>
          <a:off x="0" y="0"/>
          <a:ext cx="0" cy="0"/>
          <a:chOff x="0" y="0"/>
          <a:chExt cx="0" cy="0"/>
        </a:xfrm>
      </p:grpSpPr>
      <p:grpSp>
        <p:nvGrpSpPr>
          <p:cNvPr id="1040" name="Google Shape;1040;p54"/>
          <p:cNvGrpSpPr/>
          <p:nvPr/>
        </p:nvGrpSpPr>
        <p:grpSpPr>
          <a:xfrm>
            <a:off x="4698255" y="1260432"/>
            <a:ext cx="3432984" cy="2496295"/>
            <a:chOff x="331763" y="414153"/>
            <a:chExt cx="6903246" cy="5019697"/>
          </a:xfrm>
        </p:grpSpPr>
        <p:sp>
          <p:nvSpPr>
            <p:cNvPr id="1041" name="Google Shape;1041;p54"/>
            <p:cNvSpPr/>
            <p:nvPr/>
          </p:nvSpPr>
          <p:spPr>
            <a:xfrm>
              <a:off x="2953125" y="4725150"/>
              <a:ext cx="1660725" cy="708700"/>
            </a:xfrm>
            <a:custGeom>
              <a:rect b="b" l="l" r="r" t="t"/>
              <a:pathLst>
                <a:path extrusionOk="0" h="28348" w="66429">
                  <a:moveTo>
                    <a:pt x="6889" y="1"/>
                  </a:moveTo>
                  <a:lnTo>
                    <a:pt x="1" y="28347"/>
                  </a:lnTo>
                  <a:lnTo>
                    <a:pt x="66429" y="28347"/>
                  </a:lnTo>
                  <a:lnTo>
                    <a:pt x="59475" y="1"/>
                  </a:lnTo>
                  <a:lnTo>
                    <a:pt x="33182" y="464"/>
                  </a:lnTo>
                  <a:lnTo>
                    <a:pt x="68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54"/>
            <p:cNvSpPr/>
            <p:nvPr/>
          </p:nvSpPr>
          <p:spPr>
            <a:xfrm>
              <a:off x="331763" y="414153"/>
              <a:ext cx="6903246" cy="4353879"/>
            </a:xfrm>
            <a:custGeom>
              <a:rect b="b" l="l" r="r" t="t"/>
              <a:pathLst>
                <a:path extrusionOk="0" h="181204" w="248162">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54"/>
            <p:cNvSpPr/>
            <p:nvPr/>
          </p:nvSpPr>
          <p:spPr>
            <a:xfrm>
              <a:off x="547300" y="600323"/>
              <a:ext cx="6472159" cy="3981525"/>
            </a:xfrm>
            <a:custGeom>
              <a:rect b="b" l="l" r="r" t="t"/>
              <a:pathLst>
                <a:path extrusionOk="0" h="165707" w="232665">
                  <a:moveTo>
                    <a:pt x="1" y="1"/>
                  </a:moveTo>
                  <a:lnTo>
                    <a:pt x="1" y="24307"/>
                  </a:lnTo>
                  <a:lnTo>
                    <a:pt x="1" y="165707"/>
                  </a:lnTo>
                  <a:lnTo>
                    <a:pt x="232665" y="165707"/>
                  </a:lnTo>
                  <a:lnTo>
                    <a:pt x="232665" y="121532"/>
                  </a:lnTo>
                  <a:lnTo>
                    <a:pt x="23266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54"/>
            <p:cNvSpPr/>
            <p:nvPr/>
          </p:nvSpPr>
          <p:spPr>
            <a:xfrm>
              <a:off x="2772650" y="5206975"/>
              <a:ext cx="2020025" cy="226875"/>
            </a:xfrm>
            <a:custGeom>
              <a:rect b="b" l="l" r="r" t="t"/>
              <a:pathLst>
                <a:path extrusionOk="0" h="9075" w="80801">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045" name="Google Shape;1045;p54"/>
          <p:cNvPicPr preferRelativeResize="0"/>
          <p:nvPr/>
        </p:nvPicPr>
        <p:blipFill rotWithShape="1">
          <a:blip r:embed="rId3">
            <a:alphaModFix/>
          </a:blip>
          <a:srcRect b="0" l="3891" r="3882" t="0"/>
          <a:stretch/>
        </p:blipFill>
        <p:spPr>
          <a:xfrm>
            <a:off x="4790153" y="1352658"/>
            <a:ext cx="3249110" cy="1981718"/>
          </a:xfrm>
          <a:prstGeom prst="rect">
            <a:avLst/>
          </a:prstGeom>
          <a:noFill/>
          <a:ln>
            <a:noFill/>
          </a:ln>
        </p:spPr>
      </p:pic>
      <p:sp>
        <p:nvSpPr>
          <p:cNvPr id="1046" name="Google Shape;1046;p54"/>
          <p:cNvSpPr txBox="1"/>
          <p:nvPr>
            <p:ph type="title"/>
          </p:nvPr>
        </p:nvSpPr>
        <p:spPr>
          <a:xfrm>
            <a:off x="713225" y="1402850"/>
            <a:ext cx="3249000" cy="1063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Computer </a:t>
            </a:r>
            <a:r>
              <a:rPr lang="en">
                <a:solidFill>
                  <a:schemeClr val="accent4"/>
                </a:solidFill>
              </a:rPr>
              <a:t>mockup</a:t>
            </a:r>
            <a:endParaRPr>
              <a:solidFill>
                <a:schemeClr val="accent4"/>
              </a:solidFill>
            </a:endParaRPr>
          </a:p>
        </p:txBody>
      </p:sp>
      <p:sp>
        <p:nvSpPr>
          <p:cNvPr id="1047" name="Google Shape;1047;p54"/>
          <p:cNvSpPr txBox="1"/>
          <p:nvPr>
            <p:ph idx="1" type="subTitle"/>
          </p:nvPr>
        </p:nvSpPr>
        <p:spPr>
          <a:xfrm>
            <a:off x="713225" y="2466050"/>
            <a:ext cx="3249000" cy="140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grpSp>
        <p:nvGrpSpPr>
          <p:cNvPr id="1048" name="Google Shape;1048;p54"/>
          <p:cNvGrpSpPr/>
          <p:nvPr/>
        </p:nvGrpSpPr>
        <p:grpSpPr>
          <a:xfrm>
            <a:off x="8389787" y="179931"/>
            <a:ext cx="486393" cy="125690"/>
            <a:chOff x="-890300" y="1406550"/>
            <a:chExt cx="806088" cy="208200"/>
          </a:xfrm>
        </p:grpSpPr>
        <p:sp>
          <p:nvSpPr>
            <p:cNvPr id="1049" name="Google Shape;1049;p54"/>
            <p:cNvSpPr/>
            <p:nvPr/>
          </p:nvSpPr>
          <p:spPr>
            <a:xfrm>
              <a:off x="-890300" y="1406550"/>
              <a:ext cx="208200" cy="208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54"/>
            <p:cNvSpPr/>
            <p:nvPr/>
          </p:nvSpPr>
          <p:spPr>
            <a:xfrm>
              <a:off x="-584825" y="1406550"/>
              <a:ext cx="208200" cy="208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54"/>
            <p:cNvSpPr/>
            <p:nvPr/>
          </p:nvSpPr>
          <p:spPr>
            <a:xfrm>
              <a:off x="-292412" y="1406550"/>
              <a:ext cx="208200" cy="20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2" name="Google Shape;1052;p54"/>
          <p:cNvSpPr txBox="1"/>
          <p:nvPr/>
        </p:nvSpPr>
        <p:spPr>
          <a:xfrm>
            <a:off x="204125" y="1101675"/>
            <a:ext cx="704700" cy="87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000">
                <a:solidFill>
                  <a:schemeClr val="accent1"/>
                </a:solidFill>
                <a:latin typeface="Comfortaa"/>
                <a:ea typeface="Comfortaa"/>
                <a:cs typeface="Comfortaa"/>
                <a:sym typeface="Comfortaa"/>
              </a:rPr>
              <a:t>{</a:t>
            </a:r>
            <a:endParaRPr sz="5000">
              <a:solidFill>
                <a:schemeClr val="accent1"/>
              </a:solidFill>
              <a:latin typeface="Comfortaa"/>
              <a:ea typeface="Comfortaa"/>
              <a:cs typeface="Comfortaa"/>
              <a:sym typeface="Comfortaa"/>
            </a:endParaRPr>
          </a:p>
        </p:txBody>
      </p:sp>
      <p:sp>
        <p:nvSpPr>
          <p:cNvPr id="1053" name="Google Shape;1053;p54"/>
          <p:cNvSpPr txBox="1"/>
          <p:nvPr/>
        </p:nvSpPr>
        <p:spPr>
          <a:xfrm>
            <a:off x="8588000" y="4001925"/>
            <a:ext cx="519300" cy="759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1054" name="Google Shape;1054;p54"/>
          <p:cNvSpPr txBox="1"/>
          <p:nvPr/>
        </p:nvSpPr>
        <p:spPr>
          <a:xfrm>
            <a:off x="2847375" y="4108415"/>
            <a:ext cx="1447500" cy="5463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grpSp>
        <p:nvGrpSpPr>
          <p:cNvPr id="1055" name="Google Shape;1055;p54"/>
          <p:cNvGrpSpPr/>
          <p:nvPr/>
        </p:nvGrpSpPr>
        <p:grpSpPr>
          <a:xfrm>
            <a:off x="350039" y="3944000"/>
            <a:ext cx="2536147" cy="887325"/>
            <a:chOff x="880714" y="3731738"/>
            <a:chExt cx="2536147" cy="887325"/>
          </a:xfrm>
        </p:grpSpPr>
        <p:sp>
          <p:nvSpPr>
            <p:cNvPr id="1056" name="Google Shape;1056;p54"/>
            <p:cNvSpPr/>
            <p:nvPr/>
          </p:nvSpPr>
          <p:spPr>
            <a:xfrm>
              <a:off x="880714" y="3748200"/>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54"/>
            <p:cNvSpPr/>
            <p:nvPr/>
          </p:nvSpPr>
          <p:spPr>
            <a:xfrm>
              <a:off x="880714" y="3987275"/>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54"/>
            <p:cNvSpPr/>
            <p:nvPr/>
          </p:nvSpPr>
          <p:spPr>
            <a:xfrm>
              <a:off x="880732" y="4260575"/>
              <a:ext cx="3276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54"/>
            <p:cNvSpPr/>
            <p:nvPr/>
          </p:nvSpPr>
          <p:spPr>
            <a:xfrm>
              <a:off x="1374131" y="4260575"/>
              <a:ext cx="5244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54"/>
            <p:cNvSpPr/>
            <p:nvPr/>
          </p:nvSpPr>
          <p:spPr>
            <a:xfrm>
              <a:off x="2032952" y="4260575"/>
              <a:ext cx="661800"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54"/>
            <p:cNvSpPr/>
            <p:nvPr/>
          </p:nvSpPr>
          <p:spPr>
            <a:xfrm>
              <a:off x="2783250" y="4260575"/>
              <a:ext cx="2415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54"/>
            <p:cNvSpPr/>
            <p:nvPr/>
          </p:nvSpPr>
          <p:spPr>
            <a:xfrm>
              <a:off x="880732" y="4469100"/>
              <a:ext cx="3276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54"/>
            <p:cNvSpPr/>
            <p:nvPr/>
          </p:nvSpPr>
          <p:spPr>
            <a:xfrm>
              <a:off x="1374131" y="4469100"/>
              <a:ext cx="8340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54"/>
            <p:cNvSpPr/>
            <p:nvPr/>
          </p:nvSpPr>
          <p:spPr>
            <a:xfrm>
              <a:off x="2318331" y="4469100"/>
              <a:ext cx="3549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54"/>
            <p:cNvSpPr/>
            <p:nvPr/>
          </p:nvSpPr>
          <p:spPr>
            <a:xfrm>
              <a:off x="2783561" y="4471163"/>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54"/>
            <p:cNvSpPr/>
            <p:nvPr/>
          </p:nvSpPr>
          <p:spPr>
            <a:xfrm>
              <a:off x="1301861" y="3961838"/>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54"/>
            <p:cNvSpPr/>
            <p:nvPr/>
          </p:nvSpPr>
          <p:spPr>
            <a:xfrm>
              <a:off x="1301861" y="3731738"/>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54"/>
            <p:cNvSpPr/>
            <p:nvPr/>
          </p:nvSpPr>
          <p:spPr>
            <a:xfrm>
              <a:off x="2028686" y="3961838"/>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2" name="Shape 1072"/>
        <p:cNvGrpSpPr/>
        <p:nvPr/>
      </p:nvGrpSpPr>
      <p:grpSpPr>
        <a:xfrm>
          <a:off x="0" y="0"/>
          <a:ext cx="0" cy="0"/>
          <a:chOff x="0" y="0"/>
          <a:chExt cx="0" cy="0"/>
        </a:xfrm>
      </p:grpSpPr>
      <p:grpSp>
        <p:nvGrpSpPr>
          <p:cNvPr id="1073" name="Google Shape;1073;p55"/>
          <p:cNvGrpSpPr/>
          <p:nvPr/>
        </p:nvGrpSpPr>
        <p:grpSpPr>
          <a:xfrm>
            <a:off x="1225151" y="735610"/>
            <a:ext cx="2697276" cy="3672287"/>
            <a:chOff x="1655550" y="790900"/>
            <a:chExt cx="2510262" cy="3417671"/>
          </a:xfrm>
        </p:grpSpPr>
        <p:sp>
          <p:nvSpPr>
            <p:cNvPr id="1074" name="Google Shape;1074;p55"/>
            <p:cNvSpPr/>
            <p:nvPr/>
          </p:nvSpPr>
          <p:spPr>
            <a:xfrm>
              <a:off x="1655550" y="790900"/>
              <a:ext cx="2510262" cy="3417671"/>
            </a:xfrm>
            <a:custGeom>
              <a:rect b="b" l="l" r="r" t="t"/>
              <a:pathLst>
                <a:path extrusionOk="0" h="190426" w="143096">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55"/>
            <p:cNvSpPr/>
            <p:nvPr/>
          </p:nvSpPr>
          <p:spPr>
            <a:xfrm>
              <a:off x="1735300" y="886765"/>
              <a:ext cx="2350730" cy="3115776"/>
            </a:xfrm>
            <a:custGeom>
              <a:rect b="b" l="l" r="r" t="t"/>
              <a:pathLst>
                <a:path extrusionOk="0" h="173605" w="134002">
                  <a:moveTo>
                    <a:pt x="1" y="1"/>
                  </a:moveTo>
                  <a:lnTo>
                    <a:pt x="1" y="53821"/>
                  </a:lnTo>
                  <a:lnTo>
                    <a:pt x="1" y="127599"/>
                  </a:lnTo>
                  <a:lnTo>
                    <a:pt x="1" y="173605"/>
                  </a:lnTo>
                  <a:lnTo>
                    <a:pt x="134001" y="173605"/>
                  </a:lnTo>
                  <a:lnTo>
                    <a:pt x="134001" y="34615"/>
                  </a:lnTo>
                  <a:lnTo>
                    <a:pt x="13400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076" name="Google Shape;1076;p55"/>
          <p:cNvPicPr preferRelativeResize="0"/>
          <p:nvPr/>
        </p:nvPicPr>
        <p:blipFill rotWithShape="1">
          <a:blip r:embed="rId3">
            <a:alphaModFix/>
          </a:blip>
          <a:srcRect b="0" l="24988" r="24993" t="0"/>
          <a:stretch/>
        </p:blipFill>
        <p:spPr>
          <a:xfrm>
            <a:off x="1319168" y="838617"/>
            <a:ext cx="2512492" cy="3347959"/>
          </a:xfrm>
          <a:prstGeom prst="rect">
            <a:avLst/>
          </a:prstGeom>
          <a:noFill/>
          <a:ln>
            <a:noFill/>
          </a:ln>
        </p:spPr>
      </p:pic>
      <p:sp>
        <p:nvSpPr>
          <p:cNvPr id="1077" name="Google Shape;1077;p55"/>
          <p:cNvSpPr txBox="1"/>
          <p:nvPr>
            <p:ph type="title"/>
          </p:nvPr>
        </p:nvSpPr>
        <p:spPr>
          <a:xfrm>
            <a:off x="4837200" y="1501200"/>
            <a:ext cx="3593400" cy="1060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T</a:t>
            </a:r>
            <a:r>
              <a:rPr lang="en"/>
              <a:t>ablet </a:t>
            </a:r>
            <a:r>
              <a:rPr lang="en">
                <a:solidFill>
                  <a:schemeClr val="accent4"/>
                </a:solidFill>
              </a:rPr>
              <a:t>mockup</a:t>
            </a:r>
            <a:endParaRPr>
              <a:solidFill>
                <a:schemeClr val="accent4"/>
              </a:solidFill>
            </a:endParaRPr>
          </a:p>
        </p:txBody>
      </p:sp>
      <p:sp>
        <p:nvSpPr>
          <p:cNvPr id="1078" name="Google Shape;1078;p55"/>
          <p:cNvSpPr txBox="1"/>
          <p:nvPr>
            <p:ph idx="1" type="subTitle"/>
          </p:nvPr>
        </p:nvSpPr>
        <p:spPr>
          <a:xfrm>
            <a:off x="4837371" y="2562000"/>
            <a:ext cx="3593400" cy="1080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replace the image on the screen with your own work. Just right-click on it and select “Replace image”</a:t>
            </a:r>
            <a:endParaRPr/>
          </a:p>
        </p:txBody>
      </p:sp>
      <p:grpSp>
        <p:nvGrpSpPr>
          <p:cNvPr id="1079" name="Google Shape;1079;p55"/>
          <p:cNvGrpSpPr/>
          <p:nvPr/>
        </p:nvGrpSpPr>
        <p:grpSpPr>
          <a:xfrm>
            <a:off x="713237" y="251356"/>
            <a:ext cx="486393" cy="125690"/>
            <a:chOff x="-890300" y="1406550"/>
            <a:chExt cx="806088" cy="208200"/>
          </a:xfrm>
        </p:grpSpPr>
        <p:sp>
          <p:nvSpPr>
            <p:cNvPr id="1080" name="Google Shape;1080;p55"/>
            <p:cNvSpPr/>
            <p:nvPr/>
          </p:nvSpPr>
          <p:spPr>
            <a:xfrm>
              <a:off x="-890300" y="1406550"/>
              <a:ext cx="208200" cy="208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55"/>
            <p:cNvSpPr/>
            <p:nvPr/>
          </p:nvSpPr>
          <p:spPr>
            <a:xfrm>
              <a:off x="-584825" y="1406550"/>
              <a:ext cx="208200" cy="208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55"/>
            <p:cNvSpPr/>
            <p:nvPr/>
          </p:nvSpPr>
          <p:spPr>
            <a:xfrm>
              <a:off x="-292412" y="1406550"/>
              <a:ext cx="208200" cy="20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3" name="Google Shape;1083;p55"/>
          <p:cNvSpPr txBox="1"/>
          <p:nvPr/>
        </p:nvSpPr>
        <p:spPr>
          <a:xfrm>
            <a:off x="5322200" y="1501200"/>
            <a:ext cx="704700" cy="87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1084" name="Google Shape;1084;p55"/>
          <p:cNvSpPr txBox="1"/>
          <p:nvPr/>
        </p:nvSpPr>
        <p:spPr>
          <a:xfrm>
            <a:off x="8496150" y="3726375"/>
            <a:ext cx="519300" cy="759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5000">
                <a:solidFill>
                  <a:schemeClr val="accent4"/>
                </a:solidFill>
                <a:latin typeface="Comfortaa"/>
                <a:ea typeface="Comfortaa"/>
                <a:cs typeface="Comfortaa"/>
                <a:sym typeface="Comfortaa"/>
              </a:rPr>
              <a:t>}</a:t>
            </a:r>
            <a:endParaRPr sz="5000">
              <a:solidFill>
                <a:schemeClr val="accent4"/>
              </a:solidFill>
              <a:latin typeface="Comfortaa"/>
              <a:ea typeface="Comfortaa"/>
              <a:cs typeface="Comfortaa"/>
              <a:sym typeface="Comfortaa"/>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8" name="Shape 1088"/>
        <p:cNvGrpSpPr/>
        <p:nvPr/>
      </p:nvGrpSpPr>
      <p:grpSpPr>
        <a:xfrm>
          <a:off x="0" y="0"/>
          <a:ext cx="0" cy="0"/>
          <a:chOff x="0" y="0"/>
          <a:chExt cx="0" cy="0"/>
        </a:xfrm>
      </p:grpSpPr>
      <p:sp>
        <p:nvSpPr>
          <p:cNvPr id="1089" name="Google Shape;1089;p56"/>
          <p:cNvSpPr/>
          <p:nvPr/>
        </p:nvSpPr>
        <p:spPr>
          <a:xfrm>
            <a:off x="4243000" y="-1800"/>
            <a:ext cx="4901100" cy="51435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56"/>
          <p:cNvSpPr txBox="1"/>
          <p:nvPr>
            <p:ph type="title"/>
          </p:nvPr>
        </p:nvSpPr>
        <p:spPr>
          <a:xfrm>
            <a:off x="713225" y="1402850"/>
            <a:ext cx="3249000" cy="1063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a:t>
            </a:r>
            <a:r>
              <a:rPr lang="en"/>
              <a:t>hone </a:t>
            </a:r>
            <a:r>
              <a:rPr lang="en">
                <a:solidFill>
                  <a:schemeClr val="accent4"/>
                </a:solidFill>
              </a:rPr>
              <a:t>mockup</a:t>
            </a:r>
            <a:endParaRPr>
              <a:solidFill>
                <a:schemeClr val="accent4"/>
              </a:solidFill>
            </a:endParaRPr>
          </a:p>
        </p:txBody>
      </p:sp>
      <p:sp>
        <p:nvSpPr>
          <p:cNvPr id="1091" name="Google Shape;1091;p56"/>
          <p:cNvSpPr txBox="1"/>
          <p:nvPr>
            <p:ph idx="1" type="subTitle"/>
          </p:nvPr>
        </p:nvSpPr>
        <p:spPr>
          <a:xfrm>
            <a:off x="713225" y="2466050"/>
            <a:ext cx="3249000" cy="140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sp>
        <p:nvSpPr>
          <p:cNvPr id="1092" name="Google Shape;1092;p56"/>
          <p:cNvSpPr/>
          <p:nvPr/>
        </p:nvSpPr>
        <p:spPr>
          <a:xfrm>
            <a:off x="5271579" y="891931"/>
            <a:ext cx="1664618" cy="3176204"/>
          </a:xfrm>
          <a:custGeom>
            <a:rect b="b" l="l" r="r" t="t"/>
            <a:pathLst>
              <a:path extrusionOk="0" h="161331" w="84552">
                <a:moveTo>
                  <a:pt x="1" y="1"/>
                </a:moveTo>
                <a:lnTo>
                  <a:pt x="1" y="161331"/>
                </a:lnTo>
                <a:lnTo>
                  <a:pt x="84551" y="161331"/>
                </a:lnTo>
                <a:lnTo>
                  <a:pt x="845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3" name="Google Shape;1093;p56"/>
          <p:cNvGrpSpPr/>
          <p:nvPr/>
        </p:nvGrpSpPr>
        <p:grpSpPr>
          <a:xfrm>
            <a:off x="5186401" y="709411"/>
            <a:ext cx="1834973" cy="3724678"/>
            <a:chOff x="5186401" y="494525"/>
            <a:chExt cx="1834973" cy="3724678"/>
          </a:xfrm>
        </p:grpSpPr>
        <p:sp>
          <p:nvSpPr>
            <p:cNvPr id="1094" name="Google Shape;1094;p56"/>
            <p:cNvSpPr/>
            <p:nvPr/>
          </p:nvSpPr>
          <p:spPr>
            <a:xfrm>
              <a:off x="5186401" y="494525"/>
              <a:ext cx="1834973" cy="3724678"/>
            </a:xfrm>
            <a:custGeom>
              <a:rect b="b" l="l" r="r" t="t"/>
              <a:pathLst>
                <a:path extrusionOk="0" h="189190" w="93205">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56"/>
            <p:cNvSpPr/>
            <p:nvPr/>
          </p:nvSpPr>
          <p:spPr>
            <a:xfrm>
              <a:off x="5890455" y="3969678"/>
              <a:ext cx="458108" cy="154724"/>
            </a:xfrm>
            <a:custGeom>
              <a:rect b="b" l="l" r="r" t="t"/>
              <a:pathLst>
                <a:path extrusionOk="0" h="7859" w="23269">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096" name="Google Shape;1096;p56"/>
          <p:cNvPicPr preferRelativeResize="0"/>
          <p:nvPr/>
        </p:nvPicPr>
        <p:blipFill rotWithShape="1">
          <a:blip r:embed="rId3">
            <a:alphaModFix/>
          </a:blip>
          <a:srcRect b="0" l="10741" r="10741" t="0"/>
          <a:stretch/>
        </p:blipFill>
        <p:spPr>
          <a:xfrm>
            <a:off x="5271588" y="891935"/>
            <a:ext cx="1664599" cy="3176197"/>
          </a:xfrm>
          <a:prstGeom prst="rect">
            <a:avLst/>
          </a:prstGeom>
          <a:noFill/>
          <a:ln>
            <a:noFill/>
          </a:ln>
        </p:spPr>
      </p:pic>
      <p:grpSp>
        <p:nvGrpSpPr>
          <p:cNvPr id="1097" name="Google Shape;1097;p56"/>
          <p:cNvGrpSpPr/>
          <p:nvPr/>
        </p:nvGrpSpPr>
        <p:grpSpPr>
          <a:xfrm>
            <a:off x="8389787" y="179931"/>
            <a:ext cx="486393" cy="125690"/>
            <a:chOff x="-890300" y="1406550"/>
            <a:chExt cx="806088" cy="208200"/>
          </a:xfrm>
        </p:grpSpPr>
        <p:sp>
          <p:nvSpPr>
            <p:cNvPr id="1098" name="Google Shape;1098;p56"/>
            <p:cNvSpPr/>
            <p:nvPr/>
          </p:nvSpPr>
          <p:spPr>
            <a:xfrm>
              <a:off x="-890300" y="1406550"/>
              <a:ext cx="208200" cy="208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56"/>
            <p:cNvSpPr/>
            <p:nvPr/>
          </p:nvSpPr>
          <p:spPr>
            <a:xfrm>
              <a:off x="-584825" y="1406550"/>
              <a:ext cx="208200" cy="208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56"/>
            <p:cNvSpPr/>
            <p:nvPr/>
          </p:nvSpPr>
          <p:spPr>
            <a:xfrm>
              <a:off x="-292412" y="1406550"/>
              <a:ext cx="208200" cy="20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1" name="Google Shape;1101;p56"/>
          <p:cNvSpPr txBox="1"/>
          <p:nvPr/>
        </p:nvSpPr>
        <p:spPr>
          <a:xfrm>
            <a:off x="107250" y="1162900"/>
            <a:ext cx="704700" cy="87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000">
                <a:solidFill>
                  <a:schemeClr val="accent1"/>
                </a:solidFill>
                <a:latin typeface="Comfortaa"/>
                <a:ea typeface="Comfortaa"/>
                <a:cs typeface="Comfortaa"/>
                <a:sym typeface="Comfortaa"/>
              </a:rPr>
              <a:t>{</a:t>
            </a:r>
            <a:endParaRPr sz="5000">
              <a:solidFill>
                <a:schemeClr val="accent1"/>
              </a:solidFill>
              <a:latin typeface="Comfortaa"/>
              <a:ea typeface="Comfortaa"/>
              <a:cs typeface="Comfortaa"/>
              <a:sym typeface="Comfortaa"/>
            </a:endParaRPr>
          </a:p>
        </p:txBody>
      </p:sp>
      <p:sp>
        <p:nvSpPr>
          <p:cNvPr id="1102" name="Google Shape;1102;p56"/>
          <p:cNvSpPr txBox="1"/>
          <p:nvPr/>
        </p:nvSpPr>
        <p:spPr>
          <a:xfrm>
            <a:off x="8588000" y="4001925"/>
            <a:ext cx="519300" cy="759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1103" name="Google Shape;1103;p56"/>
          <p:cNvSpPr txBox="1"/>
          <p:nvPr/>
        </p:nvSpPr>
        <p:spPr>
          <a:xfrm>
            <a:off x="2847375" y="4108415"/>
            <a:ext cx="1447500" cy="5463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5000">
                <a:solidFill>
                  <a:schemeClr val="accent1"/>
                </a:solidFill>
                <a:latin typeface="Fira Code"/>
                <a:ea typeface="Fira Code"/>
                <a:cs typeface="Fira Code"/>
                <a:sym typeface="Fira Code"/>
              </a:rPr>
              <a:t>...</a:t>
            </a:r>
            <a:endParaRPr sz="5000">
              <a:solidFill>
                <a:schemeClr val="accent1"/>
              </a:solidFill>
            </a:endParaRPr>
          </a:p>
        </p:txBody>
      </p:sp>
      <p:grpSp>
        <p:nvGrpSpPr>
          <p:cNvPr id="1104" name="Google Shape;1104;p56"/>
          <p:cNvGrpSpPr/>
          <p:nvPr/>
        </p:nvGrpSpPr>
        <p:grpSpPr>
          <a:xfrm>
            <a:off x="350039" y="3944000"/>
            <a:ext cx="2536147" cy="887325"/>
            <a:chOff x="880714" y="3731738"/>
            <a:chExt cx="2536147" cy="887325"/>
          </a:xfrm>
        </p:grpSpPr>
        <p:sp>
          <p:nvSpPr>
            <p:cNvPr id="1105" name="Google Shape;1105;p56"/>
            <p:cNvSpPr/>
            <p:nvPr/>
          </p:nvSpPr>
          <p:spPr>
            <a:xfrm>
              <a:off x="880714" y="3748200"/>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56"/>
            <p:cNvSpPr/>
            <p:nvPr/>
          </p:nvSpPr>
          <p:spPr>
            <a:xfrm>
              <a:off x="880714" y="3987275"/>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56"/>
            <p:cNvSpPr/>
            <p:nvPr/>
          </p:nvSpPr>
          <p:spPr>
            <a:xfrm>
              <a:off x="880732" y="4260575"/>
              <a:ext cx="3276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56"/>
            <p:cNvSpPr/>
            <p:nvPr/>
          </p:nvSpPr>
          <p:spPr>
            <a:xfrm>
              <a:off x="1374131" y="4260575"/>
              <a:ext cx="5244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56"/>
            <p:cNvSpPr/>
            <p:nvPr/>
          </p:nvSpPr>
          <p:spPr>
            <a:xfrm>
              <a:off x="2032952" y="4260575"/>
              <a:ext cx="661800"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56"/>
            <p:cNvSpPr/>
            <p:nvPr/>
          </p:nvSpPr>
          <p:spPr>
            <a:xfrm>
              <a:off x="2783250" y="4260575"/>
              <a:ext cx="2415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56"/>
            <p:cNvSpPr/>
            <p:nvPr/>
          </p:nvSpPr>
          <p:spPr>
            <a:xfrm>
              <a:off x="880732" y="4469100"/>
              <a:ext cx="3276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56"/>
            <p:cNvSpPr/>
            <p:nvPr/>
          </p:nvSpPr>
          <p:spPr>
            <a:xfrm>
              <a:off x="1374131" y="4469100"/>
              <a:ext cx="8340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56"/>
            <p:cNvSpPr/>
            <p:nvPr/>
          </p:nvSpPr>
          <p:spPr>
            <a:xfrm>
              <a:off x="2318331" y="4469100"/>
              <a:ext cx="3549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56"/>
            <p:cNvSpPr/>
            <p:nvPr/>
          </p:nvSpPr>
          <p:spPr>
            <a:xfrm>
              <a:off x="2783561" y="4471163"/>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56"/>
            <p:cNvSpPr/>
            <p:nvPr/>
          </p:nvSpPr>
          <p:spPr>
            <a:xfrm>
              <a:off x="1301861" y="3961838"/>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56"/>
            <p:cNvSpPr/>
            <p:nvPr/>
          </p:nvSpPr>
          <p:spPr>
            <a:xfrm>
              <a:off x="1301861" y="3731738"/>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56"/>
            <p:cNvSpPr/>
            <p:nvPr/>
          </p:nvSpPr>
          <p:spPr>
            <a:xfrm>
              <a:off x="2028686" y="3961838"/>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1" name="Shape 1121"/>
        <p:cNvGrpSpPr/>
        <p:nvPr/>
      </p:nvGrpSpPr>
      <p:grpSpPr>
        <a:xfrm>
          <a:off x="0" y="0"/>
          <a:ext cx="0" cy="0"/>
          <a:chOff x="0" y="0"/>
          <a:chExt cx="0" cy="0"/>
        </a:xfrm>
      </p:grpSpPr>
      <p:sp>
        <p:nvSpPr>
          <p:cNvPr id="1122" name="Google Shape;1122;p57"/>
          <p:cNvSpPr txBox="1"/>
          <p:nvPr/>
        </p:nvSpPr>
        <p:spPr>
          <a:xfrm flipH="1">
            <a:off x="6013638" y="1330637"/>
            <a:ext cx="2143200" cy="4500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400">
                <a:solidFill>
                  <a:schemeClr val="dk2"/>
                </a:solidFill>
                <a:latin typeface="Source Code Pro Medium"/>
                <a:ea typeface="Source Code Pro Medium"/>
                <a:cs typeface="Source Code Pro Medium"/>
                <a:sym typeface="Source Code Pro Medium"/>
              </a:rPr>
              <a:t>Venus</a:t>
            </a:r>
            <a:endParaRPr sz="2400">
              <a:solidFill>
                <a:schemeClr val="dk2"/>
              </a:solidFill>
              <a:latin typeface="Source Code Pro Medium"/>
              <a:ea typeface="Source Code Pro Medium"/>
              <a:cs typeface="Source Code Pro Medium"/>
              <a:sym typeface="Source Code Pro Medium"/>
            </a:endParaRPr>
          </a:p>
        </p:txBody>
      </p:sp>
      <p:sp>
        <p:nvSpPr>
          <p:cNvPr id="1123" name="Google Shape;1123;p57"/>
          <p:cNvSpPr txBox="1"/>
          <p:nvPr/>
        </p:nvSpPr>
        <p:spPr>
          <a:xfrm flipH="1">
            <a:off x="6013638" y="3570218"/>
            <a:ext cx="2143200" cy="4500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400">
                <a:solidFill>
                  <a:schemeClr val="accent5"/>
                </a:solidFill>
                <a:latin typeface="Source Code Pro Medium"/>
                <a:ea typeface="Source Code Pro Medium"/>
                <a:cs typeface="Source Code Pro Medium"/>
                <a:sym typeface="Source Code Pro Medium"/>
              </a:rPr>
              <a:t>Mars</a:t>
            </a:r>
            <a:endParaRPr sz="2400">
              <a:solidFill>
                <a:schemeClr val="accent5"/>
              </a:solidFill>
              <a:latin typeface="Source Code Pro Medium"/>
              <a:ea typeface="Source Code Pro Medium"/>
              <a:cs typeface="Source Code Pro Medium"/>
              <a:sym typeface="Source Code Pro Medium"/>
            </a:endParaRPr>
          </a:p>
        </p:txBody>
      </p:sp>
      <p:sp>
        <p:nvSpPr>
          <p:cNvPr id="1124" name="Google Shape;1124;p57"/>
          <p:cNvSpPr txBox="1"/>
          <p:nvPr/>
        </p:nvSpPr>
        <p:spPr>
          <a:xfrm flipH="1">
            <a:off x="6013663" y="2441853"/>
            <a:ext cx="2143200" cy="4500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400">
                <a:solidFill>
                  <a:schemeClr val="accent1"/>
                </a:solidFill>
                <a:latin typeface="Source Code Pro Medium"/>
                <a:ea typeface="Source Code Pro Medium"/>
                <a:cs typeface="Source Code Pro Medium"/>
                <a:sym typeface="Source Code Pro Medium"/>
              </a:rPr>
              <a:t>Mercury</a:t>
            </a:r>
            <a:endParaRPr sz="2400">
              <a:solidFill>
                <a:schemeClr val="accent1"/>
              </a:solidFill>
              <a:latin typeface="Source Code Pro Medium"/>
              <a:ea typeface="Source Code Pro Medium"/>
              <a:cs typeface="Source Code Pro Medium"/>
              <a:sym typeface="Source Code Pro Medium"/>
            </a:endParaRPr>
          </a:p>
        </p:txBody>
      </p:sp>
      <p:sp>
        <p:nvSpPr>
          <p:cNvPr id="1125" name="Google Shape;1125;p5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t>
            </a:r>
            <a:r>
              <a:rPr lang="en"/>
              <a:t>his is </a:t>
            </a:r>
            <a:r>
              <a:rPr lang="en">
                <a:solidFill>
                  <a:schemeClr val="accent4"/>
                </a:solidFill>
              </a:rPr>
              <a:t>a map</a:t>
            </a:r>
            <a:endParaRPr>
              <a:solidFill>
                <a:schemeClr val="accent4"/>
              </a:solidFill>
            </a:endParaRPr>
          </a:p>
        </p:txBody>
      </p:sp>
      <p:sp>
        <p:nvSpPr>
          <p:cNvPr id="1126" name="Google Shape;1126;p57"/>
          <p:cNvSpPr txBox="1"/>
          <p:nvPr/>
        </p:nvSpPr>
        <p:spPr>
          <a:xfrm flipH="1">
            <a:off x="6287550" y="1578329"/>
            <a:ext cx="2143200" cy="791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Source Code Pro"/>
                <a:ea typeface="Source Code Pro"/>
                <a:cs typeface="Source Code Pro"/>
                <a:sym typeface="Source Code Pro"/>
              </a:rPr>
              <a:t>Venus is the second planet from the Sun</a:t>
            </a:r>
            <a:endParaRPr>
              <a:solidFill>
                <a:schemeClr val="dk1"/>
              </a:solidFill>
              <a:latin typeface="Source Code Pro"/>
              <a:ea typeface="Source Code Pro"/>
              <a:cs typeface="Source Code Pro"/>
              <a:sym typeface="Source Code Pro"/>
            </a:endParaRPr>
          </a:p>
        </p:txBody>
      </p:sp>
      <p:sp>
        <p:nvSpPr>
          <p:cNvPr id="1127" name="Google Shape;1127;p57"/>
          <p:cNvSpPr txBox="1"/>
          <p:nvPr/>
        </p:nvSpPr>
        <p:spPr>
          <a:xfrm flipH="1">
            <a:off x="6287550" y="3812300"/>
            <a:ext cx="2143200" cy="791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Source Code Pro"/>
                <a:ea typeface="Source Code Pro"/>
                <a:cs typeface="Source Code Pro"/>
                <a:sym typeface="Source Code Pro"/>
              </a:rPr>
              <a:t>Despite being red, Mars is a very cold place</a:t>
            </a:r>
            <a:endParaRPr>
              <a:solidFill>
                <a:schemeClr val="dk1"/>
              </a:solidFill>
              <a:latin typeface="Source Code Pro"/>
              <a:ea typeface="Source Code Pro"/>
              <a:cs typeface="Source Code Pro"/>
              <a:sym typeface="Source Code Pro"/>
            </a:endParaRPr>
          </a:p>
        </p:txBody>
      </p:sp>
      <p:sp>
        <p:nvSpPr>
          <p:cNvPr id="1128" name="Google Shape;1128;p57"/>
          <p:cNvSpPr txBox="1"/>
          <p:nvPr/>
        </p:nvSpPr>
        <p:spPr>
          <a:xfrm flipH="1">
            <a:off x="6287575" y="2695300"/>
            <a:ext cx="2143200" cy="791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Source Code Pro"/>
                <a:ea typeface="Source Code Pro"/>
                <a:cs typeface="Source Code Pro"/>
                <a:sym typeface="Source Code Pro"/>
              </a:rPr>
              <a:t>Mercury is the closest planet to the Sun</a:t>
            </a:r>
            <a:endParaRPr>
              <a:solidFill>
                <a:schemeClr val="dk1"/>
              </a:solidFill>
              <a:latin typeface="Source Code Pro"/>
              <a:ea typeface="Source Code Pro"/>
              <a:cs typeface="Source Code Pro"/>
              <a:sym typeface="Source Code Pro"/>
            </a:endParaRPr>
          </a:p>
        </p:txBody>
      </p:sp>
      <p:grpSp>
        <p:nvGrpSpPr>
          <p:cNvPr id="1129" name="Google Shape;1129;p57"/>
          <p:cNvGrpSpPr/>
          <p:nvPr/>
        </p:nvGrpSpPr>
        <p:grpSpPr>
          <a:xfrm>
            <a:off x="652806" y="1684546"/>
            <a:ext cx="4690634" cy="2483662"/>
            <a:chOff x="233350" y="949250"/>
            <a:chExt cx="7137300" cy="3802300"/>
          </a:xfrm>
        </p:grpSpPr>
        <p:sp>
          <p:nvSpPr>
            <p:cNvPr id="1130" name="Google Shape;1130;p57"/>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57"/>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57"/>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57"/>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57"/>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57"/>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57"/>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57"/>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57"/>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57"/>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57"/>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57"/>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57"/>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57"/>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57"/>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57"/>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57"/>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57"/>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57"/>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57"/>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57"/>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57"/>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57"/>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57"/>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57"/>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57"/>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57"/>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57"/>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57"/>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57"/>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57"/>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57"/>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57"/>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57"/>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57"/>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57"/>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57"/>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57"/>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57"/>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57"/>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57"/>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57"/>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57"/>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57"/>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57"/>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57"/>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57"/>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57"/>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57"/>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57"/>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57"/>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1" name="Google Shape;1181;p57"/>
          <p:cNvSpPr/>
          <p:nvPr/>
        </p:nvSpPr>
        <p:spPr>
          <a:xfrm flipH="1">
            <a:off x="1158049" y="1799202"/>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57"/>
          <p:cNvSpPr/>
          <p:nvPr/>
        </p:nvSpPr>
        <p:spPr>
          <a:xfrm flipH="1">
            <a:off x="2864437" y="2636964"/>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57"/>
          <p:cNvSpPr/>
          <p:nvPr/>
        </p:nvSpPr>
        <p:spPr>
          <a:xfrm flipH="1">
            <a:off x="4516399" y="3235039"/>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57"/>
          <p:cNvSpPr/>
          <p:nvPr/>
        </p:nvSpPr>
        <p:spPr>
          <a:xfrm>
            <a:off x="5625583" y="1311831"/>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57"/>
          <p:cNvSpPr/>
          <p:nvPr/>
        </p:nvSpPr>
        <p:spPr>
          <a:xfrm>
            <a:off x="5625583" y="2390829"/>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57"/>
          <p:cNvSpPr/>
          <p:nvPr/>
        </p:nvSpPr>
        <p:spPr>
          <a:xfrm>
            <a:off x="5625583" y="3487002"/>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57"/>
          <p:cNvSpPr txBox="1"/>
          <p:nvPr/>
        </p:nvSpPr>
        <p:spPr>
          <a:xfrm>
            <a:off x="208438" y="224775"/>
            <a:ext cx="704700" cy="87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000">
                <a:solidFill>
                  <a:schemeClr val="accent2"/>
                </a:solidFill>
                <a:latin typeface="Comfortaa"/>
                <a:ea typeface="Comfortaa"/>
                <a:cs typeface="Comfortaa"/>
                <a:sym typeface="Comfortaa"/>
              </a:rPr>
              <a:t>{</a:t>
            </a:r>
            <a:endParaRPr sz="5000">
              <a:solidFill>
                <a:schemeClr val="accent2"/>
              </a:solidFill>
              <a:latin typeface="Comfortaa"/>
              <a:ea typeface="Comfortaa"/>
              <a:cs typeface="Comfortaa"/>
              <a:sym typeface="Comfortaa"/>
            </a:endParaRPr>
          </a:p>
        </p:txBody>
      </p:sp>
      <p:sp>
        <p:nvSpPr>
          <p:cNvPr id="1188" name="Google Shape;1188;p57"/>
          <p:cNvSpPr txBox="1"/>
          <p:nvPr/>
        </p:nvSpPr>
        <p:spPr>
          <a:xfrm>
            <a:off x="8265125" y="4117200"/>
            <a:ext cx="519300" cy="75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1189" name="Google Shape;1189;p57"/>
          <p:cNvSpPr txBox="1"/>
          <p:nvPr/>
        </p:nvSpPr>
        <p:spPr>
          <a:xfrm>
            <a:off x="7325600" y="4401675"/>
            <a:ext cx="976200" cy="546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
        <p:nvSpPr>
          <p:cNvPr id="1190" name="Google Shape;1190;p57"/>
          <p:cNvSpPr txBox="1"/>
          <p:nvPr/>
        </p:nvSpPr>
        <p:spPr>
          <a:xfrm>
            <a:off x="652788" y="439450"/>
            <a:ext cx="976200" cy="546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5000">
                <a:solidFill>
                  <a:schemeClr val="accent5"/>
                </a:solidFill>
                <a:latin typeface="Fira Code"/>
                <a:ea typeface="Fira Code"/>
                <a:cs typeface="Fira Code"/>
                <a:sym typeface="Fira Code"/>
              </a:rPr>
              <a:t>..</a:t>
            </a:r>
            <a:endParaRPr sz="5000">
              <a:solidFill>
                <a:schemeClr val="accent5"/>
              </a:solidFill>
            </a:endParaRPr>
          </a:p>
        </p:txBody>
      </p:sp>
      <p:sp>
        <p:nvSpPr>
          <p:cNvPr id="1191" name="Google Shape;1191;p57"/>
          <p:cNvSpPr txBox="1"/>
          <p:nvPr/>
        </p:nvSpPr>
        <p:spPr>
          <a:xfrm>
            <a:off x="319025" y="4034675"/>
            <a:ext cx="519300" cy="79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600">
                <a:solidFill>
                  <a:schemeClr val="accent1"/>
                </a:solidFill>
                <a:latin typeface="Comfortaa"/>
                <a:ea typeface="Comfortaa"/>
                <a:cs typeface="Comfortaa"/>
                <a:sym typeface="Comfortaa"/>
              </a:rPr>
              <a:t>*</a:t>
            </a:r>
            <a:endParaRPr sz="9600">
              <a:solidFill>
                <a:schemeClr val="accent1"/>
              </a:solidFill>
              <a:latin typeface="Comfortaa"/>
              <a:ea typeface="Comfortaa"/>
              <a:cs typeface="Comfortaa"/>
              <a:sym typeface="Comfortaa"/>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5" name="Shape 1195"/>
        <p:cNvGrpSpPr/>
        <p:nvPr/>
      </p:nvGrpSpPr>
      <p:grpSpPr>
        <a:xfrm>
          <a:off x="0" y="0"/>
          <a:ext cx="0" cy="0"/>
          <a:chOff x="0" y="0"/>
          <a:chExt cx="0" cy="0"/>
        </a:xfrm>
      </p:grpSpPr>
      <p:sp>
        <p:nvSpPr>
          <p:cNvPr id="1196" name="Google Shape;1196;p5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a:t>
            </a:r>
            <a:r>
              <a:rPr lang="en"/>
              <a:t> timeline always </a:t>
            </a:r>
            <a:r>
              <a:rPr lang="en">
                <a:solidFill>
                  <a:schemeClr val="accent4"/>
                </a:solidFill>
              </a:rPr>
              <a:t>works well</a:t>
            </a:r>
            <a:endParaRPr>
              <a:solidFill>
                <a:schemeClr val="accent4"/>
              </a:solidFill>
            </a:endParaRPr>
          </a:p>
        </p:txBody>
      </p:sp>
      <p:sp>
        <p:nvSpPr>
          <p:cNvPr id="1197" name="Google Shape;1197;p58"/>
          <p:cNvSpPr/>
          <p:nvPr/>
        </p:nvSpPr>
        <p:spPr>
          <a:xfrm>
            <a:off x="7710918" y="2911862"/>
            <a:ext cx="71700" cy="717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58"/>
          <p:cNvSpPr/>
          <p:nvPr/>
        </p:nvSpPr>
        <p:spPr>
          <a:xfrm>
            <a:off x="1214950" y="2883100"/>
            <a:ext cx="1678500" cy="152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58"/>
          <p:cNvSpPr/>
          <p:nvPr/>
        </p:nvSpPr>
        <p:spPr>
          <a:xfrm>
            <a:off x="2893497" y="2883100"/>
            <a:ext cx="1678500" cy="152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58"/>
          <p:cNvSpPr/>
          <p:nvPr/>
        </p:nvSpPr>
        <p:spPr>
          <a:xfrm>
            <a:off x="4572019" y="2883100"/>
            <a:ext cx="1678500" cy="152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58"/>
          <p:cNvSpPr/>
          <p:nvPr/>
        </p:nvSpPr>
        <p:spPr>
          <a:xfrm>
            <a:off x="6250553" y="2883100"/>
            <a:ext cx="1678500" cy="152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02" name="Google Shape;1202;p58"/>
          <p:cNvCxnSpPr>
            <a:stCxn id="1198" idx="0"/>
            <a:endCxn id="1203" idx="2"/>
          </p:cNvCxnSpPr>
          <p:nvPr/>
        </p:nvCxnSpPr>
        <p:spPr>
          <a:xfrm rot="10800000">
            <a:off x="2054200" y="2532100"/>
            <a:ext cx="0" cy="351000"/>
          </a:xfrm>
          <a:prstGeom prst="straightConnector1">
            <a:avLst/>
          </a:prstGeom>
          <a:noFill/>
          <a:ln cap="flat" cmpd="sng" w="19050">
            <a:solidFill>
              <a:schemeClr val="accent3"/>
            </a:solidFill>
            <a:prstDash val="solid"/>
            <a:round/>
            <a:headEnd len="med" w="med" type="none"/>
            <a:tailEnd len="med" w="med" type="oval"/>
          </a:ln>
        </p:spPr>
      </p:cxnSp>
      <p:sp>
        <p:nvSpPr>
          <p:cNvPr id="1203" name="Google Shape;1203;p58"/>
          <p:cNvSpPr txBox="1"/>
          <p:nvPr/>
        </p:nvSpPr>
        <p:spPr>
          <a:xfrm flipH="1">
            <a:off x="982625" y="1740496"/>
            <a:ext cx="2143200" cy="791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Source Code Pro"/>
                <a:ea typeface="Source Code Pro"/>
                <a:cs typeface="Source Code Pro"/>
                <a:sym typeface="Source Code Pro"/>
              </a:rPr>
              <a:t>Venus is the second planet from the Sun</a:t>
            </a:r>
            <a:endParaRPr>
              <a:solidFill>
                <a:schemeClr val="dk1"/>
              </a:solidFill>
              <a:latin typeface="Source Code Pro"/>
              <a:ea typeface="Source Code Pro"/>
              <a:cs typeface="Source Code Pro"/>
              <a:sym typeface="Source Code Pro"/>
            </a:endParaRPr>
          </a:p>
        </p:txBody>
      </p:sp>
      <p:sp>
        <p:nvSpPr>
          <p:cNvPr id="1204" name="Google Shape;1204;p58"/>
          <p:cNvSpPr txBox="1"/>
          <p:nvPr/>
        </p:nvSpPr>
        <p:spPr>
          <a:xfrm flipH="1">
            <a:off x="2661125" y="3375000"/>
            <a:ext cx="2143200" cy="791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Source Code Pro"/>
                <a:ea typeface="Source Code Pro"/>
                <a:cs typeface="Source Code Pro"/>
                <a:sym typeface="Source Code Pro"/>
              </a:rPr>
              <a:t>Mercury is the closest planet to the Sun</a:t>
            </a:r>
            <a:endParaRPr>
              <a:solidFill>
                <a:schemeClr val="dk1"/>
              </a:solidFill>
              <a:latin typeface="Source Code Pro"/>
              <a:ea typeface="Source Code Pro"/>
              <a:cs typeface="Source Code Pro"/>
              <a:sym typeface="Source Code Pro"/>
            </a:endParaRPr>
          </a:p>
        </p:txBody>
      </p:sp>
      <p:cxnSp>
        <p:nvCxnSpPr>
          <p:cNvPr id="1205" name="Google Shape;1205;p58"/>
          <p:cNvCxnSpPr>
            <a:stCxn id="1204" idx="0"/>
            <a:endCxn id="1199" idx="2"/>
          </p:cNvCxnSpPr>
          <p:nvPr/>
        </p:nvCxnSpPr>
        <p:spPr>
          <a:xfrm rot="10800000">
            <a:off x="3732725" y="3035100"/>
            <a:ext cx="0" cy="339900"/>
          </a:xfrm>
          <a:prstGeom prst="straightConnector1">
            <a:avLst/>
          </a:prstGeom>
          <a:noFill/>
          <a:ln cap="flat" cmpd="sng" w="19050">
            <a:solidFill>
              <a:schemeClr val="accent2"/>
            </a:solidFill>
            <a:prstDash val="solid"/>
            <a:round/>
            <a:headEnd len="med" w="med" type="oval"/>
            <a:tailEnd len="med" w="med" type="none"/>
          </a:ln>
        </p:spPr>
      </p:cxnSp>
      <p:sp>
        <p:nvSpPr>
          <p:cNvPr id="1206" name="Google Shape;1206;p58"/>
          <p:cNvSpPr txBox="1"/>
          <p:nvPr/>
        </p:nvSpPr>
        <p:spPr>
          <a:xfrm flipH="1">
            <a:off x="4339700" y="1740496"/>
            <a:ext cx="2143200" cy="791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Source Code Pro"/>
                <a:ea typeface="Source Code Pro"/>
                <a:cs typeface="Source Code Pro"/>
                <a:sym typeface="Source Code Pro"/>
              </a:rPr>
              <a:t>Despite being red, Mars is a very cold place</a:t>
            </a:r>
            <a:endParaRPr>
              <a:solidFill>
                <a:schemeClr val="dk1"/>
              </a:solidFill>
              <a:latin typeface="Source Code Pro"/>
              <a:ea typeface="Source Code Pro"/>
              <a:cs typeface="Source Code Pro"/>
              <a:sym typeface="Source Code Pro"/>
            </a:endParaRPr>
          </a:p>
        </p:txBody>
      </p:sp>
      <p:sp>
        <p:nvSpPr>
          <p:cNvPr id="1207" name="Google Shape;1207;p58"/>
          <p:cNvSpPr txBox="1"/>
          <p:nvPr/>
        </p:nvSpPr>
        <p:spPr>
          <a:xfrm flipH="1">
            <a:off x="6018200" y="3375000"/>
            <a:ext cx="2143200" cy="791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Source Code Pro"/>
                <a:ea typeface="Source Code Pro"/>
                <a:cs typeface="Source Code Pro"/>
                <a:sym typeface="Source Code Pro"/>
              </a:rPr>
              <a:t>Jupiter is the biggest planet of them all</a:t>
            </a:r>
            <a:endParaRPr>
              <a:solidFill>
                <a:schemeClr val="dk1"/>
              </a:solidFill>
              <a:latin typeface="Source Code Pro"/>
              <a:ea typeface="Source Code Pro"/>
              <a:cs typeface="Source Code Pro"/>
              <a:sym typeface="Source Code Pro"/>
            </a:endParaRPr>
          </a:p>
        </p:txBody>
      </p:sp>
      <p:cxnSp>
        <p:nvCxnSpPr>
          <p:cNvPr id="1208" name="Google Shape;1208;p58"/>
          <p:cNvCxnSpPr>
            <a:stCxn id="1200" idx="0"/>
            <a:endCxn id="1206" idx="2"/>
          </p:cNvCxnSpPr>
          <p:nvPr/>
        </p:nvCxnSpPr>
        <p:spPr>
          <a:xfrm rot="10800000">
            <a:off x="5411269" y="2532100"/>
            <a:ext cx="0" cy="351000"/>
          </a:xfrm>
          <a:prstGeom prst="straightConnector1">
            <a:avLst/>
          </a:prstGeom>
          <a:noFill/>
          <a:ln cap="flat" cmpd="sng" w="19050">
            <a:solidFill>
              <a:schemeClr val="accent1"/>
            </a:solidFill>
            <a:prstDash val="solid"/>
            <a:round/>
            <a:headEnd len="med" w="med" type="none"/>
            <a:tailEnd len="med" w="med" type="oval"/>
          </a:ln>
        </p:spPr>
      </p:cxnSp>
      <p:cxnSp>
        <p:nvCxnSpPr>
          <p:cNvPr id="1209" name="Google Shape;1209;p58"/>
          <p:cNvCxnSpPr>
            <a:stCxn id="1207" idx="0"/>
            <a:endCxn id="1201" idx="2"/>
          </p:cNvCxnSpPr>
          <p:nvPr/>
        </p:nvCxnSpPr>
        <p:spPr>
          <a:xfrm rot="10800000">
            <a:off x="7089800" y="3035100"/>
            <a:ext cx="0" cy="339900"/>
          </a:xfrm>
          <a:prstGeom prst="straightConnector1">
            <a:avLst/>
          </a:prstGeom>
          <a:noFill/>
          <a:ln cap="flat" cmpd="sng" w="19050">
            <a:solidFill>
              <a:schemeClr val="dk1"/>
            </a:solidFill>
            <a:prstDash val="solid"/>
            <a:round/>
            <a:headEnd len="med" w="med" type="oval"/>
            <a:tailEnd len="med" w="med" type="none"/>
          </a:ln>
        </p:spPr>
      </p:cxnSp>
      <p:sp>
        <p:nvSpPr>
          <p:cNvPr id="1210" name="Google Shape;1210;p58"/>
          <p:cNvSpPr txBox="1"/>
          <p:nvPr/>
        </p:nvSpPr>
        <p:spPr>
          <a:xfrm>
            <a:off x="8248275" y="1355550"/>
            <a:ext cx="519300" cy="79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600">
                <a:solidFill>
                  <a:schemeClr val="accent1"/>
                </a:solidFill>
                <a:latin typeface="Comfortaa"/>
                <a:ea typeface="Comfortaa"/>
                <a:cs typeface="Comfortaa"/>
                <a:sym typeface="Comfortaa"/>
              </a:rPr>
              <a:t>*</a:t>
            </a:r>
            <a:endParaRPr sz="9600">
              <a:solidFill>
                <a:schemeClr val="accent1"/>
              </a:solidFill>
              <a:latin typeface="Comfortaa"/>
              <a:ea typeface="Comfortaa"/>
              <a:cs typeface="Comfortaa"/>
              <a:sym typeface="Comfortaa"/>
            </a:endParaRPr>
          </a:p>
        </p:txBody>
      </p:sp>
      <p:grpSp>
        <p:nvGrpSpPr>
          <p:cNvPr id="1211" name="Google Shape;1211;p58"/>
          <p:cNvGrpSpPr/>
          <p:nvPr/>
        </p:nvGrpSpPr>
        <p:grpSpPr>
          <a:xfrm>
            <a:off x="350039" y="3944000"/>
            <a:ext cx="2536147" cy="887325"/>
            <a:chOff x="880714" y="3731738"/>
            <a:chExt cx="2536147" cy="887325"/>
          </a:xfrm>
        </p:grpSpPr>
        <p:sp>
          <p:nvSpPr>
            <p:cNvPr id="1212" name="Google Shape;1212;p58"/>
            <p:cNvSpPr/>
            <p:nvPr/>
          </p:nvSpPr>
          <p:spPr>
            <a:xfrm>
              <a:off x="880714" y="3748200"/>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58"/>
            <p:cNvSpPr/>
            <p:nvPr/>
          </p:nvSpPr>
          <p:spPr>
            <a:xfrm>
              <a:off x="880714" y="3987275"/>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58"/>
            <p:cNvSpPr/>
            <p:nvPr/>
          </p:nvSpPr>
          <p:spPr>
            <a:xfrm>
              <a:off x="880732" y="4260575"/>
              <a:ext cx="3276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58"/>
            <p:cNvSpPr/>
            <p:nvPr/>
          </p:nvSpPr>
          <p:spPr>
            <a:xfrm>
              <a:off x="1374131" y="4260575"/>
              <a:ext cx="5244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58"/>
            <p:cNvSpPr/>
            <p:nvPr/>
          </p:nvSpPr>
          <p:spPr>
            <a:xfrm>
              <a:off x="2032952" y="4260575"/>
              <a:ext cx="661800"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58"/>
            <p:cNvSpPr/>
            <p:nvPr/>
          </p:nvSpPr>
          <p:spPr>
            <a:xfrm>
              <a:off x="2783250" y="4260575"/>
              <a:ext cx="2415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58"/>
            <p:cNvSpPr/>
            <p:nvPr/>
          </p:nvSpPr>
          <p:spPr>
            <a:xfrm>
              <a:off x="880732" y="4469100"/>
              <a:ext cx="3276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58"/>
            <p:cNvSpPr/>
            <p:nvPr/>
          </p:nvSpPr>
          <p:spPr>
            <a:xfrm>
              <a:off x="1374131" y="4469100"/>
              <a:ext cx="8340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58"/>
            <p:cNvSpPr/>
            <p:nvPr/>
          </p:nvSpPr>
          <p:spPr>
            <a:xfrm>
              <a:off x="2318331" y="4469100"/>
              <a:ext cx="3549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58"/>
            <p:cNvSpPr/>
            <p:nvPr/>
          </p:nvSpPr>
          <p:spPr>
            <a:xfrm>
              <a:off x="2783561" y="4471163"/>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58"/>
            <p:cNvSpPr/>
            <p:nvPr/>
          </p:nvSpPr>
          <p:spPr>
            <a:xfrm>
              <a:off x="1301861" y="3961838"/>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58"/>
            <p:cNvSpPr/>
            <p:nvPr/>
          </p:nvSpPr>
          <p:spPr>
            <a:xfrm>
              <a:off x="1301861" y="3731738"/>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58"/>
            <p:cNvSpPr/>
            <p:nvPr/>
          </p:nvSpPr>
          <p:spPr>
            <a:xfrm>
              <a:off x="2028686" y="3961838"/>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5" name="Google Shape;1225;p58"/>
          <p:cNvSpPr txBox="1"/>
          <p:nvPr/>
        </p:nvSpPr>
        <p:spPr>
          <a:xfrm>
            <a:off x="277875" y="1277250"/>
            <a:ext cx="704700" cy="87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1226" name="Google Shape;1226;p58"/>
          <p:cNvSpPr txBox="1"/>
          <p:nvPr/>
        </p:nvSpPr>
        <p:spPr>
          <a:xfrm>
            <a:off x="8123425" y="3844700"/>
            <a:ext cx="519300" cy="759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5000">
                <a:solidFill>
                  <a:schemeClr val="lt2"/>
                </a:solidFill>
                <a:latin typeface="Comfortaa"/>
                <a:ea typeface="Comfortaa"/>
                <a:cs typeface="Comfortaa"/>
                <a:sym typeface="Comfortaa"/>
              </a:rPr>
              <a:t>}</a:t>
            </a:r>
            <a:endParaRPr sz="5000">
              <a:solidFill>
                <a:schemeClr val="lt2"/>
              </a:solidFill>
              <a:latin typeface="Comfortaa"/>
              <a:ea typeface="Comfortaa"/>
              <a:cs typeface="Comfortaa"/>
              <a:sym typeface="Comfortaa"/>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0" name="Shape 1230"/>
        <p:cNvGrpSpPr/>
        <p:nvPr/>
      </p:nvGrpSpPr>
      <p:grpSpPr>
        <a:xfrm>
          <a:off x="0" y="0"/>
          <a:ext cx="0" cy="0"/>
          <a:chOff x="0" y="0"/>
          <a:chExt cx="0" cy="0"/>
        </a:xfrm>
      </p:grpSpPr>
      <p:sp>
        <p:nvSpPr>
          <p:cNvPr id="1231" name="Google Shape;1231;p59"/>
          <p:cNvSpPr txBox="1"/>
          <p:nvPr/>
        </p:nvSpPr>
        <p:spPr>
          <a:xfrm>
            <a:off x="1337350" y="1835100"/>
            <a:ext cx="1516500" cy="558900"/>
          </a:xfrm>
          <a:prstGeom prst="rect">
            <a:avLst/>
          </a:prstGeom>
          <a:noFill/>
          <a:ln>
            <a:noFill/>
          </a:ln>
        </p:spPr>
        <p:txBody>
          <a:bodyPr anchorCtr="0" anchor="b" bIns="91425" lIns="91425" spcFirstLastPara="1" rIns="91425" wrap="square" tIns="91425">
            <a:noAutofit/>
          </a:bodyPr>
          <a:lstStyle/>
          <a:p>
            <a:pPr indent="0" lvl="0" marL="0" rtl="0" algn="r">
              <a:lnSpc>
                <a:spcPct val="115000"/>
              </a:lnSpc>
              <a:spcBef>
                <a:spcPts val="0"/>
              </a:spcBef>
              <a:spcAft>
                <a:spcPts val="0"/>
              </a:spcAft>
              <a:buNone/>
            </a:pPr>
            <a:r>
              <a:rPr lang="en" sz="2400">
                <a:solidFill>
                  <a:schemeClr val="dk2"/>
                </a:solidFill>
                <a:latin typeface="Source Code Pro"/>
                <a:ea typeface="Source Code Pro"/>
                <a:cs typeface="Source Code Pro"/>
                <a:sym typeface="Source Code Pro"/>
              </a:rPr>
              <a:t>Mars</a:t>
            </a:r>
            <a:endParaRPr sz="2400">
              <a:solidFill>
                <a:schemeClr val="dk2"/>
              </a:solidFill>
              <a:latin typeface="Source Code Pro"/>
              <a:ea typeface="Source Code Pro"/>
              <a:cs typeface="Source Code Pro"/>
              <a:sym typeface="Source Code Pro"/>
            </a:endParaRPr>
          </a:p>
        </p:txBody>
      </p:sp>
      <p:sp>
        <p:nvSpPr>
          <p:cNvPr id="1232" name="Google Shape;1232;p5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a:t>
            </a:r>
            <a:r>
              <a:rPr lang="en"/>
              <a:t>nfographics </a:t>
            </a:r>
            <a:r>
              <a:rPr lang="en">
                <a:solidFill>
                  <a:schemeClr val="accent4"/>
                </a:solidFill>
              </a:rPr>
              <a:t>are useful</a:t>
            </a:r>
            <a:endParaRPr>
              <a:solidFill>
                <a:schemeClr val="accent4"/>
              </a:solidFill>
            </a:endParaRPr>
          </a:p>
        </p:txBody>
      </p:sp>
      <p:sp>
        <p:nvSpPr>
          <p:cNvPr id="1233" name="Google Shape;1233;p59"/>
          <p:cNvSpPr txBox="1"/>
          <p:nvPr/>
        </p:nvSpPr>
        <p:spPr>
          <a:xfrm>
            <a:off x="3519650" y="2283900"/>
            <a:ext cx="2104800" cy="880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2400">
                <a:solidFill>
                  <a:schemeClr val="dk1"/>
                </a:solidFill>
                <a:latin typeface="Source Code Pro"/>
                <a:ea typeface="Source Code Pro"/>
                <a:cs typeface="Source Code Pro"/>
                <a:sym typeface="Source Code Pro"/>
              </a:rPr>
              <a:t>Solar </a:t>
            </a:r>
            <a:r>
              <a:rPr lang="en" sz="2400">
                <a:solidFill>
                  <a:schemeClr val="accent4"/>
                </a:solidFill>
                <a:latin typeface="Source Code Pro"/>
                <a:ea typeface="Source Code Pro"/>
                <a:cs typeface="Source Code Pro"/>
                <a:sym typeface="Source Code Pro"/>
              </a:rPr>
              <a:t>System</a:t>
            </a:r>
            <a:endParaRPr sz="2400">
              <a:solidFill>
                <a:schemeClr val="accent4"/>
              </a:solidFill>
              <a:latin typeface="Source Code Pro"/>
              <a:ea typeface="Source Code Pro"/>
              <a:cs typeface="Source Code Pro"/>
              <a:sym typeface="Source Code Pro"/>
            </a:endParaRPr>
          </a:p>
        </p:txBody>
      </p:sp>
      <p:cxnSp>
        <p:nvCxnSpPr>
          <p:cNvPr id="1234" name="Google Shape;1234;p59"/>
          <p:cNvCxnSpPr>
            <a:stCxn id="1233" idx="0"/>
            <a:endCxn id="1235" idx="2"/>
          </p:cNvCxnSpPr>
          <p:nvPr/>
        </p:nvCxnSpPr>
        <p:spPr>
          <a:xfrm rot="-5400000">
            <a:off x="5102150" y="1582200"/>
            <a:ext cx="171600" cy="1231800"/>
          </a:xfrm>
          <a:prstGeom prst="bentConnector2">
            <a:avLst/>
          </a:prstGeom>
          <a:noFill/>
          <a:ln cap="flat" cmpd="sng" w="9525">
            <a:solidFill>
              <a:schemeClr val="dk1"/>
            </a:solidFill>
            <a:prstDash val="solid"/>
            <a:round/>
            <a:headEnd len="med" w="med" type="none"/>
            <a:tailEnd len="med" w="med" type="none"/>
          </a:ln>
        </p:spPr>
      </p:cxnSp>
      <p:cxnSp>
        <p:nvCxnSpPr>
          <p:cNvPr id="1236" name="Google Shape;1236;p59"/>
          <p:cNvCxnSpPr>
            <a:stCxn id="1233" idx="2"/>
            <a:endCxn id="1237" idx="2"/>
          </p:cNvCxnSpPr>
          <p:nvPr/>
        </p:nvCxnSpPr>
        <p:spPr>
          <a:xfrm flipH="1" rot="-5400000">
            <a:off x="5103350" y="2633100"/>
            <a:ext cx="169200" cy="1231800"/>
          </a:xfrm>
          <a:prstGeom prst="bentConnector2">
            <a:avLst/>
          </a:prstGeom>
          <a:noFill/>
          <a:ln cap="flat" cmpd="sng" w="9525">
            <a:solidFill>
              <a:schemeClr val="dk1"/>
            </a:solidFill>
            <a:prstDash val="solid"/>
            <a:round/>
            <a:headEnd len="med" w="med" type="none"/>
            <a:tailEnd len="med" w="med" type="none"/>
          </a:ln>
        </p:spPr>
      </p:cxnSp>
      <p:sp>
        <p:nvSpPr>
          <p:cNvPr id="1238" name="Google Shape;1238;p59"/>
          <p:cNvSpPr txBox="1"/>
          <p:nvPr/>
        </p:nvSpPr>
        <p:spPr>
          <a:xfrm>
            <a:off x="1337350" y="3054306"/>
            <a:ext cx="1516500" cy="558900"/>
          </a:xfrm>
          <a:prstGeom prst="rect">
            <a:avLst/>
          </a:prstGeom>
          <a:noFill/>
          <a:ln>
            <a:noFill/>
          </a:ln>
        </p:spPr>
        <p:txBody>
          <a:bodyPr anchorCtr="0" anchor="b" bIns="91425" lIns="91425" spcFirstLastPara="1" rIns="91425" wrap="square" tIns="91425">
            <a:noAutofit/>
          </a:bodyPr>
          <a:lstStyle/>
          <a:p>
            <a:pPr indent="0" lvl="0" marL="0" rtl="0" algn="r">
              <a:lnSpc>
                <a:spcPct val="115000"/>
              </a:lnSpc>
              <a:spcBef>
                <a:spcPts val="0"/>
              </a:spcBef>
              <a:spcAft>
                <a:spcPts val="0"/>
              </a:spcAft>
              <a:buNone/>
            </a:pPr>
            <a:r>
              <a:rPr lang="en" sz="2400">
                <a:solidFill>
                  <a:schemeClr val="accent3"/>
                </a:solidFill>
                <a:latin typeface="Source Code Pro"/>
                <a:ea typeface="Source Code Pro"/>
                <a:cs typeface="Source Code Pro"/>
                <a:sym typeface="Source Code Pro"/>
              </a:rPr>
              <a:t>Mercury</a:t>
            </a:r>
            <a:endParaRPr sz="2400">
              <a:solidFill>
                <a:schemeClr val="accent3"/>
              </a:solidFill>
              <a:latin typeface="Source Code Pro"/>
              <a:ea typeface="Source Code Pro"/>
              <a:cs typeface="Source Code Pro"/>
              <a:sym typeface="Source Code Pro"/>
            </a:endParaRPr>
          </a:p>
        </p:txBody>
      </p:sp>
      <p:sp>
        <p:nvSpPr>
          <p:cNvPr id="1239" name="Google Shape;1239;p59"/>
          <p:cNvSpPr txBox="1"/>
          <p:nvPr/>
        </p:nvSpPr>
        <p:spPr>
          <a:xfrm>
            <a:off x="6370848" y="1835100"/>
            <a:ext cx="1516500" cy="5589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400">
                <a:solidFill>
                  <a:schemeClr val="accent4"/>
                </a:solidFill>
                <a:latin typeface="Source Code Pro"/>
                <a:ea typeface="Source Code Pro"/>
                <a:cs typeface="Source Code Pro"/>
                <a:sym typeface="Source Code Pro"/>
              </a:rPr>
              <a:t>Venus</a:t>
            </a:r>
            <a:endParaRPr sz="2400">
              <a:solidFill>
                <a:schemeClr val="accent4"/>
              </a:solidFill>
              <a:latin typeface="Source Code Pro"/>
              <a:ea typeface="Source Code Pro"/>
              <a:cs typeface="Source Code Pro"/>
              <a:sym typeface="Source Code Pro"/>
            </a:endParaRPr>
          </a:p>
        </p:txBody>
      </p:sp>
      <p:sp>
        <p:nvSpPr>
          <p:cNvPr id="1240" name="Google Shape;1240;p59"/>
          <p:cNvSpPr txBox="1"/>
          <p:nvPr/>
        </p:nvSpPr>
        <p:spPr>
          <a:xfrm>
            <a:off x="6370848" y="3054306"/>
            <a:ext cx="1516500" cy="5589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400">
                <a:solidFill>
                  <a:schemeClr val="lt2"/>
                </a:solidFill>
                <a:latin typeface="Source Code Pro"/>
                <a:ea typeface="Source Code Pro"/>
                <a:cs typeface="Source Code Pro"/>
                <a:sym typeface="Source Code Pro"/>
              </a:rPr>
              <a:t>Jupiter</a:t>
            </a:r>
            <a:endParaRPr sz="2400">
              <a:solidFill>
                <a:schemeClr val="lt2"/>
              </a:solidFill>
              <a:latin typeface="Source Code Pro"/>
              <a:ea typeface="Source Code Pro"/>
              <a:cs typeface="Source Code Pro"/>
              <a:sym typeface="Source Code Pro"/>
            </a:endParaRPr>
          </a:p>
        </p:txBody>
      </p:sp>
      <p:cxnSp>
        <p:nvCxnSpPr>
          <p:cNvPr id="1241" name="Google Shape;1241;p59"/>
          <p:cNvCxnSpPr>
            <a:stCxn id="1233" idx="0"/>
            <a:endCxn id="1242" idx="6"/>
          </p:cNvCxnSpPr>
          <p:nvPr/>
        </p:nvCxnSpPr>
        <p:spPr>
          <a:xfrm flipH="1" rot="5400000">
            <a:off x="3888650" y="1600500"/>
            <a:ext cx="171600" cy="1195200"/>
          </a:xfrm>
          <a:prstGeom prst="bentConnector2">
            <a:avLst/>
          </a:prstGeom>
          <a:noFill/>
          <a:ln cap="flat" cmpd="sng" w="9525">
            <a:solidFill>
              <a:schemeClr val="dk1"/>
            </a:solidFill>
            <a:prstDash val="solid"/>
            <a:round/>
            <a:headEnd len="med" w="med" type="none"/>
            <a:tailEnd len="med" w="med" type="none"/>
          </a:ln>
        </p:spPr>
      </p:cxnSp>
      <p:cxnSp>
        <p:nvCxnSpPr>
          <p:cNvPr id="1243" name="Google Shape;1243;p59"/>
          <p:cNvCxnSpPr>
            <a:stCxn id="1233" idx="2"/>
            <a:endCxn id="1244" idx="6"/>
          </p:cNvCxnSpPr>
          <p:nvPr/>
        </p:nvCxnSpPr>
        <p:spPr>
          <a:xfrm rot="5400000">
            <a:off x="3889850" y="2651400"/>
            <a:ext cx="169200" cy="1195200"/>
          </a:xfrm>
          <a:prstGeom prst="bentConnector2">
            <a:avLst/>
          </a:prstGeom>
          <a:noFill/>
          <a:ln cap="flat" cmpd="sng" w="9525">
            <a:solidFill>
              <a:schemeClr val="dk1"/>
            </a:solidFill>
            <a:prstDash val="solid"/>
            <a:round/>
            <a:headEnd len="med" w="med" type="none"/>
            <a:tailEnd len="med" w="med" type="none"/>
          </a:ln>
        </p:spPr>
      </p:cxnSp>
      <p:sp>
        <p:nvSpPr>
          <p:cNvPr id="1245" name="Google Shape;1245;p59"/>
          <p:cNvSpPr txBox="1"/>
          <p:nvPr/>
        </p:nvSpPr>
        <p:spPr>
          <a:xfrm>
            <a:off x="1337350" y="2282844"/>
            <a:ext cx="1516500" cy="5589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
                <a:solidFill>
                  <a:schemeClr val="dk1"/>
                </a:solidFill>
                <a:latin typeface="Source Code Pro"/>
                <a:ea typeface="Source Code Pro"/>
                <a:cs typeface="Source Code Pro"/>
                <a:sym typeface="Source Code Pro"/>
              </a:rPr>
              <a:t>Mars is a</a:t>
            </a:r>
            <a:endParaRPr>
              <a:solidFill>
                <a:schemeClr val="dk1"/>
              </a:solidFill>
              <a:latin typeface="Source Code Pro"/>
              <a:ea typeface="Source Code Pro"/>
              <a:cs typeface="Source Code Pro"/>
              <a:sym typeface="Source Code Pro"/>
            </a:endParaRPr>
          </a:p>
          <a:p>
            <a:pPr indent="0" lvl="0" marL="0" rtl="0" algn="r">
              <a:lnSpc>
                <a:spcPct val="115000"/>
              </a:lnSpc>
              <a:spcBef>
                <a:spcPts val="0"/>
              </a:spcBef>
              <a:spcAft>
                <a:spcPts val="0"/>
              </a:spcAft>
              <a:buNone/>
            </a:pPr>
            <a:r>
              <a:rPr lang="en">
                <a:solidFill>
                  <a:schemeClr val="dk1"/>
                </a:solidFill>
                <a:latin typeface="Source Code Pro"/>
                <a:ea typeface="Source Code Pro"/>
                <a:cs typeface="Source Code Pro"/>
                <a:sym typeface="Source Code Pro"/>
              </a:rPr>
              <a:t>red planet</a:t>
            </a:r>
            <a:endParaRPr>
              <a:solidFill>
                <a:schemeClr val="dk1"/>
              </a:solidFill>
              <a:latin typeface="Source Code Pro"/>
              <a:ea typeface="Source Code Pro"/>
              <a:cs typeface="Source Code Pro"/>
              <a:sym typeface="Source Code Pro"/>
            </a:endParaRPr>
          </a:p>
        </p:txBody>
      </p:sp>
      <p:sp>
        <p:nvSpPr>
          <p:cNvPr id="1246" name="Google Shape;1246;p59"/>
          <p:cNvSpPr txBox="1"/>
          <p:nvPr/>
        </p:nvSpPr>
        <p:spPr>
          <a:xfrm>
            <a:off x="1337350" y="3491225"/>
            <a:ext cx="1516500" cy="5589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
                <a:solidFill>
                  <a:schemeClr val="dk1"/>
                </a:solidFill>
                <a:latin typeface="Source Code Pro"/>
                <a:ea typeface="Source Code Pro"/>
                <a:cs typeface="Source Code Pro"/>
                <a:sym typeface="Source Code Pro"/>
              </a:rPr>
              <a:t>Mercury is</a:t>
            </a:r>
            <a:endParaRPr>
              <a:solidFill>
                <a:schemeClr val="dk1"/>
              </a:solidFill>
              <a:latin typeface="Source Code Pro"/>
              <a:ea typeface="Source Code Pro"/>
              <a:cs typeface="Source Code Pro"/>
              <a:sym typeface="Source Code Pro"/>
            </a:endParaRPr>
          </a:p>
          <a:p>
            <a:pPr indent="0" lvl="0" marL="0" rtl="0" algn="r">
              <a:lnSpc>
                <a:spcPct val="115000"/>
              </a:lnSpc>
              <a:spcBef>
                <a:spcPts val="0"/>
              </a:spcBef>
              <a:spcAft>
                <a:spcPts val="0"/>
              </a:spcAft>
              <a:buNone/>
            </a:pPr>
            <a:r>
              <a:rPr lang="en">
                <a:solidFill>
                  <a:schemeClr val="dk1"/>
                </a:solidFill>
                <a:latin typeface="Source Code Pro"/>
                <a:ea typeface="Source Code Pro"/>
                <a:cs typeface="Source Code Pro"/>
                <a:sym typeface="Source Code Pro"/>
              </a:rPr>
              <a:t>very small</a:t>
            </a:r>
            <a:endParaRPr>
              <a:solidFill>
                <a:schemeClr val="dk1"/>
              </a:solidFill>
              <a:latin typeface="Source Code Pro"/>
              <a:ea typeface="Source Code Pro"/>
              <a:cs typeface="Source Code Pro"/>
              <a:sym typeface="Source Code Pro"/>
            </a:endParaRPr>
          </a:p>
        </p:txBody>
      </p:sp>
      <p:sp>
        <p:nvSpPr>
          <p:cNvPr id="1247" name="Google Shape;1247;p59"/>
          <p:cNvSpPr txBox="1"/>
          <p:nvPr/>
        </p:nvSpPr>
        <p:spPr>
          <a:xfrm>
            <a:off x="6370848" y="2282844"/>
            <a:ext cx="1516500" cy="558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Source Code Pro"/>
                <a:ea typeface="Source Code Pro"/>
                <a:cs typeface="Source Code Pro"/>
                <a:sym typeface="Source Code Pro"/>
              </a:rPr>
              <a:t>Venus is a</a:t>
            </a:r>
            <a:endParaRPr>
              <a:solidFill>
                <a:schemeClr val="dk1"/>
              </a:solidFill>
              <a:latin typeface="Source Code Pro"/>
              <a:ea typeface="Source Code Pro"/>
              <a:cs typeface="Source Code Pro"/>
              <a:sym typeface="Source Code Pro"/>
            </a:endParaRPr>
          </a:p>
          <a:p>
            <a:pPr indent="0" lvl="0" marL="0" rtl="0" algn="l">
              <a:lnSpc>
                <a:spcPct val="115000"/>
              </a:lnSpc>
              <a:spcBef>
                <a:spcPts val="0"/>
              </a:spcBef>
              <a:spcAft>
                <a:spcPts val="0"/>
              </a:spcAft>
              <a:buNone/>
            </a:pPr>
            <a:r>
              <a:rPr lang="en">
                <a:solidFill>
                  <a:schemeClr val="dk1"/>
                </a:solidFill>
                <a:latin typeface="Source Code Pro"/>
                <a:ea typeface="Source Code Pro"/>
                <a:cs typeface="Source Code Pro"/>
                <a:sym typeface="Source Code Pro"/>
              </a:rPr>
              <a:t>hot planet</a:t>
            </a:r>
            <a:endParaRPr>
              <a:solidFill>
                <a:schemeClr val="dk1"/>
              </a:solidFill>
              <a:latin typeface="Source Code Pro"/>
              <a:ea typeface="Source Code Pro"/>
              <a:cs typeface="Source Code Pro"/>
              <a:sym typeface="Source Code Pro"/>
            </a:endParaRPr>
          </a:p>
        </p:txBody>
      </p:sp>
      <p:sp>
        <p:nvSpPr>
          <p:cNvPr id="1248" name="Google Shape;1248;p59"/>
          <p:cNvSpPr txBox="1"/>
          <p:nvPr/>
        </p:nvSpPr>
        <p:spPr>
          <a:xfrm>
            <a:off x="6370848" y="3491225"/>
            <a:ext cx="1516500" cy="558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Source Code Pro"/>
                <a:ea typeface="Source Code Pro"/>
                <a:cs typeface="Source Code Pro"/>
                <a:sym typeface="Source Code Pro"/>
              </a:rPr>
              <a:t>Jupiter is a</a:t>
            </a:r>
            <a:endParaRPr>
              <a:solidFill>
                <a:schemeClr val="dk1"/>
              </a:solidFill>
              <a:latin typeface="Source Code Pro"/>
              <a:ea typeface="Source Code Pro"/>
              <a:cs typeface="Source Code Pro"/>
              <a:sym typeface="Source Code Pro"/>
            </a:endParaRPr>
          </a:p>
          <a:p>
            <a:pPr indent="0" lvl="0" marL="0" rtl="0" algn="l">
              <a:lnSpc>
                <a:spcPct val="115000"/>
              </a:lnSpc>
              <a:spcBef>
                <a:spcPts val="0"/>
              </a:spcBef>
              <a:spcAft>
                <a:spcPts val="0"/>
              </a:spcAft>
              <a:buNone/>
            </a:pPr>
            <a:r>
              <a:rPr lang="en">
                <a:solidFill>
                  <a:schemeClr val="dk1"/>
                </a:solidFill>
                <a:latin typeface="Source Code Pro"/>
                <a:ea typeface="Source Code Pro"/>
                <a:cs typeface="Source Code Pro"/>
                <a:sym typeface="Source Code Pro"/>
              </a:rPr>
              <a:t>gas giant</a:t>
            </a:r>
            <a:endParaRPr>
              <a:solidFill>
                <a:schemeClr val="dk1"/>
              </a:solidFill>
              <a:latin typeface="Source Code Pro"/>
              <a:ea typeface="Source Code Pro"/>
              <a:cs typeface="Source Code Pro"/>
              <a:sym typeface="Source Code Pro"/>
            </a:endParaRPr>
          </a:p>
        </p:txBody>
      </p:sp>
      <p:sp>
        <p:nvSpPr>
          <p:cNvPr id="1242" name="Google Shape;1242;p59"/>
          <p:cNvSpPr/>
          <p:nvPr/>
        </p:nvSpPr>
        <p:spPr>
          <a:xfrm>
            <a:off x="2883600" y="1865613"/>
            <a:ext cx="493200" cy="493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59"/>
          <p:cNvSpPr/>
          <p:nvPr/>
        </p:nvSpPr>
        <p:spPr>
          <a:xfrm>
            <a:off x="2883600" y="3087138"/>
            <a:ext cx="493200" cy="493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59"/>
          <p:cNvSpPr/>
          <p:nvPr/>
        </p:nvSpPr>
        <p:spPr>
          <a:xfrm>
            <a:off x="5803750" y="1865613"/>
            <a:ext cx="493200" cy="4932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59"/>
          <p:cNvSpPr/>
          <p:nvPr/>
        </p:nvSpPr>
        <p:spPr>
          <a:xfrm>
            <a:off x="5803750" y="3087138"/>
            <a:ext cx="493200" cy="493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9" name="Google Shape;1249;p59"/>
          <p:cNvGrpSpPr/>
          <p:nvPr/>
        </p:nvGrpSpPr>
        <p:grpSpPr>
          <a:xfrm>
            <a:off x="3012669" y="3201451"/>
            <a:ext cx="243611" cy="264330"/>
            <a:chOff x="-42778750" y="2320125"/>
            <a:chExt cx="285125" cy="309375"/>
          </a:xfrm>
        </p:grpSpPr>
        <p:sp>
          <p:nvSpPr>
            <p:cNvPr id="1250" name="Google Shape;1250;p59"/>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59"/>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2" name="Google Shape;1252;p59"/>
          <p:cNvSpPr/>
          <p:nvPr/>
        </p:nvSpPr>
        <p:spPr>
          <a:xfrm>
            <a:off x="5905194" y="1978369"/>
            <a:ext cx="290313" cy="287856"/>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59"/>
          <p:cNvSpPr/>
          <p:nvPr/>
        </p:nvSpPr>
        <p:spPr>
          <a:xfrm>
            <a:off x="5928542" y="3176263"/>
            <a:ext cx="243616" cy="314974"/>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59"/>
          <p:cNvSpPr/>
          <p:nvPr/>
        </p:nvSpPr>
        <p:spPr>
          <a:xfrm>
            <a:off x="3008424" y="1982385"/>
            <a:ext cx="243636" cy="279824"/>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59"/>
          <p:cNvSpPr txBox="1"/>
          <p:nvPr/>
        </p:nvSpPr>
        <p:spPr>
          <a:xfrm>
            <a:off x="208438" y="1276463"/>
            <a:ext cx="704700" cy="87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000">
                <a:solidFill>
                  <a:schemeClr val="accent1"/>
                </a:solidFill>
                <a:latin typeface="Comfortaa"/>
                <a:ea typeface="Comfortaa"/>
                <a:cs typeface="Comfortaa"/>
                <a:sym typeface="Comfortaa"/>
              </a:rPr>
              <a:t>{</a:t>
            </a:r>
            <a:endParaRPr sz="5000">
              <a:solidFill>
                <a:schemeClr val="accent1"/>
              </a:solidFill>
              <a:latin typeface="Comfortaa"/>
              <a:ea typeface="Comfortaa"/>
              <a:cs typeface="Comfortaa"/>
              <a:sym typeface="Comfortaa"/>
            </a:endParaRPr>
          </a:p>
        </p:txBody>
      </p:sp>
      <p:sp>
        <p:nvSpPr>
          <p:cNvPr id="1256" name="Google Shape;1256;p59"/>
          <p:cNvSpPr txBox="1"/>
          <p:nvPr/>
        </p:nvSpPr>
        <p:spPr>
          <a:xfrm>
            <a:off x="7334850" y="4063450"/>
            <a:ext cx="519300" cy="75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1257" name="Google Shape;1257;p59"/>
          <p:cNvSpPr txBox="1"/>
          <p:nvPr/>
        </p:nvSpPr>
        <p:spPr>
          <a:xfrm>
            <a:off x="7942825" y="4276450"/>
            <a:ext cx="976200" cy="546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
        <p:nvSpPr>
          <p:cNvPr id="1258" name="Google Shape;1258;p59"/>
          <p:cNvSpPr txBox="1"/>
          <p:nvPr/>
        </p:nvSpPr>
        <p:spPr>
          <a:xfrm>
            <a:off x="652788" y="1491138"/>
            <a:ext cx="976200" cy="546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5000">
                <a:solidFill>
                  <a:schemeClr val="accent5"/>
                </a:solidFill>
                <a:latin typeface="Fira Code"/>
                <a:ea typeface="Fira Code"/>
                <a:cs typeface="Fira Code"/>
                <a:sym typeface="Fira Code"/>
              </a:rPr>
              <a:t>..</a:t>
            </a:r>
            <a:endParaRPr sz="5000">
              <a:solidFill>
                <a:schemeClr val="accent5"/>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33"/>
          <p:cNvSpPr txBox="1"/>
          <p:nvPr>
            <p:ph type="title"/>
          </p:nvPr>
        </p:nvSpPr>
        <p:spPr>
          <a:xfrm>
            <a:off x="713225" y="445025"/>
            <a:ext cx="771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t>
            </a:r>
            <a:r>
              <a:rPr lang="en"/>
              <a:t>able </a:t>
            </a:r>
            <a:r>
              <a:rPr lang="en">
                <a:solidFill>
                  <a:schemeClr val="accent4"/>
                </a:solidFill>
              </a:rPr>
              <a:t>of contents</a:t>
            </a:r>
            <a:endParaRPr>
              <a:solidFill>
                <a:schemeClr val="accent4"/>
              </a:solidFill>
            </a:endParaRPr>
          </a:p>
        </p:txBody>
      </p:sp>
      <p:sp>
        <p:nvSpPr>
          <p:cNvPr id="307" name="Google Shape;307;p33"/>
          <p:cNvSpPr txBox="1"/>
          <p:nvPr>
            <p:ph idx="1" type="subTitle"/>
          </p:nvPr>
        </p:nvSpPr>
        <p:spPr>
          <a:xfrm>
            <a:off x="2472000" y="1832950"/>
            <a:ext cx="4209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 </a:t>
            </a:r>
            <a:endParaRPr/>
          </a:p>
        </p:txBody>
      </p:sp>
      <p:sp>
        <p:nvSpPr>
          <p:cNvPr id="308" name="Google Shape;308;p33"/>
          <p:cNvSpPr txBox="1"/>
          <p:nvPr>
            <p:ph idx="2" type="subTitle"/>
          </p:nvPr>
        </p:nvSpPr>
        <p:spPr>
          <a:xfrm>
            <a:off x="3175501" y="2833427"/>
            <a:ext cx="4209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309" name="Google Shape;309;p33"/>
          <p:cNvSpPr txBox="1"/>
          <p:nvPr>
            <p:ph idx="3" type="subTitle"/>
          </p:nvPr>
        </p:nvSpPr>
        <p:spPr>
          <a:xfrm>
            <a:off x="3504027" y="3834248"/>
            <a:ext cx="4209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310" name="Google Shape;310;p33"/>
          <p:cNvSpPr txBox="1"/>
          <p:nvPr>
            <p:ph idx="4" type="title"/>
          </p:nvPr>
        </p:nvSpPr>
        <p:spPr>
          <a:xfrm>
            <a:off x="1869900" y="1470525"/>
            <a:ext cx="602100" cy="391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311" name="Google Shape;311;p33"/>
          <p:cNvSpPr txBox="1"/>
          <p:nvPr>
            <p:ph idx="5" type="title"/>
          </p:nvPr>
        </p:nvSpPr>
        <p:spPr>
          <a:xfrm>
            <a:off x="2573400" y="2482425"/>
            <a:ext cx="602100" cy="391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312" name="Google Shape;312;p33"/>
          <p:cNvSpPr txBox="1"/>
          <p:nvPr>
            <p:ph idx="6" type="title"/>
          </p:nvPr>
        </p:nvSpPr>
        <p:spPr>
          <a:xfrm>
            <a:off x="2891275" y="3494325"/>
            <a:ext cx="602100" cy="328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313" name="Google Shape;313;p33"/>
          <p:cNvSpPr txBox="1"/>
          <p:nvPr>
            <p:ph idx="7" type="subTitle"/>
          </p:nvPr>
        </p:nvSpPr>
        <p:spPr>
          <a:xfrm>
            <a:off x="2472000" y="1470525"/>
            <a:ext cx="4209600" cy="48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Section</a:t>
            </a:r>
            <a:endParaRPr/>
          </a:p>
        </p:txBody>
      </p:sp>
      <p:sp>
        <p:nvSpPr>
          <p:cNvPr id="314" name="Google Shape;314;p33"/>
          <p:cNvSpPr txBox="1"/>
          <p:nvPr>
            <p:ph idx="8" type="subTitle"/>
          </p:nvPr>
        </p:nvSpPr>
        <p:spPr>
          <a:xfrm>
            <a:off x="3175500" y="2482425"/>
            <a:ext cx="4209600" cy="48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Section</a:t>
            </a:r>
            <a:endParaRPr/>
          </a:p>
        </p:txBody>
      </p:sp>
      <p:sp>
        <p:nvSpPr>
          <p:cNvPr id="315" name="Google Shape;315;p33"/>
          <p:cNvSpPr txBox="1"/>
          <p:nvPr>
            <p:ph idx="9" type="subTitle"/>
          </p:nvPr>
        </p:nvSpPr>
        <p:spPr>
          <a:xfrm>
            <a:off x="3504025" y="3494325"/>
            <a:ext cx="4209600" cy="48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Section</a:t>
            </a:r>
            <a:endParaRPr/>
          </a:p>
        </p:txBody>
      </p:sp>
      <p:grpSp>
        <p:nvGrpSpPr>
          <p:cNvPr id="316" name="Google Shape;316;p33"/>
          <p:cNvGrpSpPr/>
          <p:nvPr/>
        </p:nvGrpSpPr>
        <p:grpSpPr>
          <a:xfrm>
            <a:off x="358925" y="1867675"/>
            <a:ext cx="2142175" cy="2736325"/>
            <a:chOff x="358925" y="1867675"/>
            <a:chExt cx="2142175" cy="2736325"/>
          </a:xfrm>
        </p:grpSpPr>
        <p:sp>
          <p:nvSpPr>
            <p:cNvPr id="317" name="Google Shape;317;p33"/>
            <p:cNvSpPr/>
            <p:nvPr/>
          </p:nvSpPr>
          <p:spPr>
            <a:xfrm>
              <a:off x="358925" y="1876250"/>
              <a:ext cx="2910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3"/>
            <p:cNvSpPr/>
            <p:nvPr/>
          </p:nvSpPr>
          <p:spPr>
            <a:xfrm>
              <a:off x="757650" y="1867675"/>
              <a:ext cx="2910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3"/>
            <p:cNvSpPr/>
            <p:nvPr/>
          </p:nvSpPr>
          <p:spPr>
            <a:xfrm>
              <a:off x="358925" y="2188475"/>
              <a:ext cx="2910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3"/>
            <p:cNvSpPr/>
            <p:nvPr/>
          </p:nvSpPr>
          <p:spPr>
            <a:xfrm>
              <a:off x="358925" y="2515188"/>
              <a:ext cx="2910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3"/>
            <p:cNvSpPr/>
            <p:nvPr/>
          </p:nvSpPr>
          <p:spPr>
            <a:xfrm>
              <a:off x="358925" y="2841925"/>
              <a:ext cx="2910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3"/>
            <p:cNvSpPr/>
            <p:nvPr/>
          </p:nvSpPr>
          <p:spPr>
            <a:xfrm>
              <a:off x="709062" y="2841925"/>
              <a:ext cx="2979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3"/>
            <p:cNvSpPr/>
            <p:nvPr/>
          </p:nvSpPr>
          <p:spPr>
            <a:xfrm>
              <a:off x="1059518" y="2841925"/>
              <a:ext cx="2328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3"/>
            <p:cNvSpPr/>
            <p:nvPr/>
          </p:nvSpPr>
          <p:spPr>
            <a:xfrm>
              <a:off x="358925" y="3152500"/>
              <a:ext cx="2685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3"/>
            <p:cNvSpPr/>
            <p:nvPr/>
          </p:nvSpPr>
          <p:spPr>
            <a:xfrm>
              <a:off x="358925" y="3495350"/>
              <a:ext cx="2685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3"/>
            <p:cNvSpPr/>
            <p:nvPr/>
          </p:nvSpPr>
          <p:spPr>
            <a:xfrm>
              <a:off x="358925" y="3804275"/>
              <a:ext cx="2685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3"/>
            <p:cNvSpPr/>
            <p:nvPr/>
          </p:nvSpPr>
          <p:spPr>
            <a:xfrm>
              <a:off x="358925" y="4113200"/>
              <a:ext cx="2685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3"/>
            <p:cNvSpPr/>
            <p:nvPr/>
          </p:nvSpPr>
          <p:spPr>
            <a:xfrm>
              <a:off x="709062" y="3152500"/>
              <a:ext cx="214800"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3"/>
            <p:cNvSpPr/>
            <p:nvPr/>
          </p:nvSpPr>
          <p:spPr>
            <a:xfrm>
              <a:off x="683525" y="3495350"/>
              <a:ext cx="2148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3"/>
            <p:cNvSpPr/>
            <p:nvPr/>
          </p:nvSpPr>
          <p:spPr>
            <a:xfrm>
              <a:off x="709062" y="3804275"/>
              <a:ext cx="2148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3"/>
            <p:cNvSpPr/>
            <p:nvPr/>
          </p:nvSpPr>
          <p:spPr>
            <a:xfrm>
              <a:off x="709062" y="4130163"/>
              <a:ext cx="2148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3"/>
            <p:cNvSpPr/>
            <p:nvPr/>
          </p:nvSpPr>
          <p:spPr>
            <a:xfrm>
              <a:off x="709062" y="4456050"/>
              <a:ext cx="2148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3"/>
            <p:cNvSpPr/>
            <p:nvPr/>
          </p:nvSpPr>
          <p:spPr>
            <a:xfrm>
              <a:off x="973809" y="3152500"/>
              <a:ext cx="4155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3"/>
            <p:cNvSpPr/>
            <p:nvPr/>
          </p:nvSpPr>
          <p:spPr>
            <a:xfrm>
              <a:off x="973809" y="3495350"/>
              <a:ext cx="5802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33"/>
            <p:cNvSpPr/>
            <p:nvPr/>
          </p:nvSpPr>
          <p:spPr>
            <a:xfrm>
              <a:off x="994246" y="3804275"/>
              <a:ext cx="6756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3"/>
            <p:cNvSpPr/>
            <p:nvPr/>
          </p:nvSpPr>
          <p:spPr>
            <a:xfrm>
              <a:off x="994246" y="4148775"/>
              <a:ext cx="675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3"/>
            <p:cNvSpPr/>
            <p:nvPr/>
          </p:nvSpPr>
          <p:spPr>
            <a:xfrm>
              <a:off x="994246" y="4456050"/>
              <a:ext cx="6756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3"/>
            <p:cNvSpPr/>
            <p:nvPr/>
          </p:nvSpPr>
          <p:spPr>
            <a:xfrm>
              <a:off x="1439171" y="3152500"/>
              <a:ext cx="3783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3"/>
            <p:cNvSpPr/>
            <p:nvPr/>
          </p:nvSpPr>
          <p:spPr>
            <a:xfrm>
              <a:off x="1629567" y="3478388"/>
              <a:ext cx="3783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3"/>
            <p:cNvSpPr/>
            <p:nvPr/>
          </p:nvSpPr>
          <p:spPr>
            <a:xfrm>
              <a:off x="1740173" y="3804300"/>
              <a:ext cx="2328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3"/>
            <p:cNvSpPr/>
            <p:nvPr/>
          </p:nvSpPr>
          <p:spPr>
            <a:xfrm>
              <a:off x="1740173" y="4456100"/>
              <a:ext cx="232800"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3"/>
            <p:cNvSpPr/>
            <p:nvPr/>
          </p:nvSpPr>
          <p:spPr>
            <a:xfrm>
              <a:off x="757650" y="2182588"/>
              <a:ext cx="5802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3"/>
            <p:cNvSpPr/>
            <p:nvPr/>
          </p:nvSpPr>
          <p:spPr>
            <a:xfrm>
              <a:off x="757650" y="2512250"/>
              <a:ext cx="5802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3"/>
            <p:cNvSpPr/>
            <p:nvPr/>
          </p:nvSpPr>
          <p:spPr>
            <a:xfrm>
              <a:off x="1445575" y="2509300"/>
              <a:ext cx="2979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3"/>
            <p:cNvSpPr/>
            <p:nvPr/>
          </p:nvSpPr>
          <p:spPr>
            <a:xfrm>
              <a:off x="1344900" y="2841925"/>
              <a:ext cx="2979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3"/>
            <p:cNvSpPr/>
            <p:nvPr/>
          </p:nvSpPr>
          <p:spPr>
            <a:xfrm>
              <a:off x="1740250" y="4148775"/>
              <a:ext cx="4578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3"/>
            <p:cNvSpPr/>
            <p:nvPr/>
          </p:nvSpPr>
          <p:spPr>
            <a:xfrm>
              <a:off x="2043300" y="4456050"/>
              <a:ext cx="4578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2" name="Shape 1262"/>
        <p:cNvGrpSpPr/>
        <p:nvPr/>
      </p:nvGrpSpPr>
      <p:grpSpPr>
        <a:xfrm>
          <a:off x="0" y="0"/>
          <a:ext cx="0" cy="0"/>
          <a:chOff x="0" y="0"/>
          <a:chExt cx="0" cy="0"/>
        </a:xfrm>
      </p:grpSpPr>
      <p:sp>
        <p:nvSpPr>
          <p:cNvPr id="1263" name="Google Shape;1263;p60"/>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Practical </a:t>
            </a:r>
            <a:r>
              <a:rPr lang="en">
                <a:solidFill>
                  <a:schemeClr val="accent4"/>
                </a:solidFill>
              </a:rPr>
              <a:t>exercise </a:t>
            </a:r>
            <a:r>
              <a:rPr lang="en">
                <a:solidFill>
                  <a:schemeClr val="lt2"/>
                </a:solidFill>
              </a:rPr>
              <a:t>06</a:t>
            </a:r>
            <a:endParaRPr>
              <a:solidFill>
                <a:schemeClr val="lt2"/>
              </a:solidFill>
            </a:endParaRPr>
          </a:p>
        </p:txBody>
      </p:sp>
      <p:grpSp>
        <p:nvGrpSpPr>
          <p:cNvPr id="1264" name="Google Shape;1264;p60"/>
          <p:cNvGrpSpPr/>
          <p:nvPr/>
        </p:nvGrpSpPr>
        <p:grpSpPr>
          <a:xfrm>
            <a:off x="321967" y="1337250"/>
            <a:ext cx="2415354" cy="3413475"/>
            <a:chOff x="719992" y="1135488"/>
            <a:chExt cx="2415354" cy="3413475"/>
          </a:xfrm>
        </p:grpSpPr>
        <p:sp>
          <p:nvSpPr>
            <p:cNvPr id="1265" name="Google Shape;1265;p60"/>
            <p:cNvSpPr/>
            <p:nvPr/>
          </p:nvSpPr>
          <p:spPr>
            <a:xfrm>
              <a:off x="719992" y="1144063"/>
              <a:ext cx="3549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60"/>
            <p:cNvSpPr/>
            <p:nvPr/>
          </p:nvSpPr>
          <p:spPr>
            <a:xfrm>
              <a:off x="1206317" y="1135488"/>
              <a:ext cx="3549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60"/>
            <p:cNvSpPr/>
            <p:nvPr/>
          </p:nvSpPr>
          <p:spPr>
            <a:xfrm>
              <a:off x="719992" y="1456288"/>
              <a:ext cx="3549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60"/>
            <p:cNvSpPr/>
            <p:nvPr/>
          </p:nvSpPr>
          <p:spPr>
            <a:xfrm>
              <a:off x="719992" y="1783000"/>
              <a:ext cx="3549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60"/>
            <p:cNvSpPr/>
            <p:nvPr/>
          </p:nvSpPr>
          <p:spPr>
            <a:xfrm>
              <a:off x="719992" y="2109738"/>
              <a:ext cx="3549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60"/>
            <p:cNvSpPr/>
            <p:nvPr/>
          </p:nvSpPr>
          <p:spPr>
            <a:xfrm>
              <a:off x="1154846" y="2109738"/>
              <a:ext cx="4545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60"/>
            <p:cNvSpPr/>
            <p:nvPr/>
          </p:nvSpPr>
          <p:spPr>
            <a:xfrm>
              <a:off x="1689227" y="2109738"/>
              <a:ext cx="3549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60"/>
            <p:cNvSpPr/>
            <p:nvPr/>
          </p:nvSpPr>
          <p:spPr>
            <a:xfrm>
              <a:off x="719992" y="2420313"/>
              <a:ext cx="3276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60"/>
            <p:cNvSpPr/>
            <p:nvPr/>
          </p:nvSpPr>
          <p:spPr>
            <a:xfrm>
              <a:off x="719992" y="2763163"/>
              <a:ext cx="3276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60"/>
            <p:cNvSpPr/>
            <p:nvPr/>
          </p:nvSpPr>
          <p:spPr>
            <a:xfrm>
              <a:off x="719992" y="3072088"/>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60"/>
            <p:cNvSpPr/>
            <p:nvPr/>
          </p:nvSpPr>
          <p:spPr>
            <a:xfrm>
              <a:off x="719992" y="3381013"/>
              <a:ext cx="3276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60"/>
            <p:cNvSpPr/>
            <p:nvPr/>
          </p:nvSpPr>
          <p:spPr>
            <a:xfrm>
              <a:off x="733714" y="4161988"/>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60"/>
            <p:cNvSpPr/>
            <p:nvPr/>
          </p:nvSpPr>
          <p:spPr>
            <a:xfrm>
              <a:off x="1154846" y="2420313"/>
              <a:ext cx="327600"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60"/>
            <p:cNvSpPr/>
            <p:nvPr/>
          </p:nvSpPr>
          <p:spPr>
            <a:xfrm>
              <a:off x="1115907" y="2763163"/>
              <a:ext cx="3276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60"/>
            <p:cNvSpPr/>
            <p:nvPr/>
          </p:nvSpPr>
          <p:spPr>
            <a:xfrm>
              <a:off x="1154846" y="3072088"/>
              <a:ext cx="3276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60"/>
            <p:cNvSpPr/>
            <p:nvPr/>
          </p:nvSpPr>
          <p:spPr>
            <a:xfrm>
              <a:off x="1154846" y="3397975"/>
              <a:ext cx="3276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60"/>
            <p:cNvSpPr/>
            <p:nvPr/>
          </p:nvSpPr>
          <p:spPr>
            <a:xfrm>
              <a:off x="1154846" y="3723863"/>
              <a:ext cx="3276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60"/>
            <p:cNvSpPr/>
            <p:nvPr/>
          </p:nvSpPr>
          <p:spPr>
            <a:xfrm>
              <a:off x="1558536" y="2420313"/>
              <a:ext cx="6333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60"/>
            <p:cNvSpPr/>
            <p:nvPr/>
          </p:nvSpPr>
          <p:spPr>
            <a:xfrm>
              <a:off x="1558536" y="2763163"/>
              <a:ext cx="8847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60"/>
            <p:cNvSpPr/>
            <p:nvPr/>
          </p:nvSpPr>
          <p:spPr>
            <a:xfrm>
              <a:off x="1589699" y="3072088"/>
              <a:ext cx="10299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60"/>
            <p:cNvSpPr/>
            <p:nvPr/>
          </p:nvSpPr>
          <p:spPr>
            <a:xfrm>
              <a:off x="1589699" y="3416588"/>
              <a:ext cx="10299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60"/>
            <p:cNvSpPr/>
            <p:nvPr/>
          </p:nvSpPr>
          <p:spPr>
            <a:xfrm>
              <a:off x="1589699" y="3723863"/>
              <a:ext cx="10299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60"/>
            <p:cNvSpPr/>
            <p:nvPr/>
          </p:nvSpPr>
          <p:spPr>
            <a:xfrm>
              <a:off x="2268127" y="2420313"/>
              <a:ext cx="5769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60"/>
            <p:cNvSpPr/>
            <p:nvPr/>
          </p:nvSpPr>
          <p:spPr>
            <a:xfrm>
              <a:off x="2558446" y="2746200"/>
              <a:ext cx="5769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60"/>
            <p:cNvSpPr/>
            <p:nvPr/>
          </p:nvSpPr>
          <p:spPr>
            <a:xfrm>
              <a:off x="2727100" y="3072113"/>
              <a:ext cx="3549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60"/>
            <p:cNvSpPr/>
            <p:nvPr/>
          </p:nvSpPr>
          <p:spPr>
            <a:xfrm>
              <a:off x="2727100" y="3723913"/>
              <a:ext cx="354900"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60"/>
            <p:cNvSpPr/>
            <p:nvPr/>
          </p:nvSpPr>
          <p:spPr>
            <a:xfrm>
              <a:off x="733714" y="4401063"/>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60"/>
            <p:cNvSpPr/>
            <p:nvPr/>
          </p:nvSpPr>
          <p:spPr>
            <a:xfrm>
              <a:off x="1634836" y="1147388"/>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60"/>
            <p:cNvSpPr/>
            <p:nvPr/>
          </p:nvSpPr>
          <p:spPr>
            <a:xfrm>
              <a:off x="1206336" y="1456313"/>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60"/>
            <p:cNvSpPr/>
            <p:nvPr/>
          </p:nvSpPr>
          <p:spPr>
            <a:xfrm>
              <a:off x="1939636" y="1452188"/>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60"/>
            <p:cNvSpPr/>
            <p:nvPr/>
          </p:nvSpPr>
          <p:spPr>
            <a:xfrm>
              <a:off x="1206329" y="1783038"/>
              <a:ext cx="4029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60"/>
            <p:cNvSpPr/>
            <p:nvPr/>
          </p:nvSpPr>
          <p:spPr>
            <a:xfrm>
              <a:off x="2124079" y="2107675"/>
              <a:ext cx="4029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60"/>
            <p:cNvSpPr/>
            <p:nvPr/>
          </p:nvSpPr>
          <p:spPr>
            <a:xfrm>
              <a:off x="2727104" y="3416588"/>
              <a:ext cx="4029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60"/>
            <p:cNvSpPr/>
            <p:nvPr/>
          </p:nvSpPr>
          <p:spPr>
            <a:xfrm>
              <a:off x="1154861" y="4375625"/>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60"/>
            <p:cNvSpPr/>
            <p:nvPr/>
          </p:nvSpPr>
          <p:spPr>
            <a:xfrm>
              <a:off x="1154861" y="4145525"/>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0" name="Google Shape;1300;p60"/>
          <p:cNvSpPr txBox="1"/>
          <p:nvPr>
            <p:ph idx="1" type="subTitle"/>
          </p:nvPr>
        </p:nvSpPr>
        <p:spPr>
          <a:xfrm>
            <a:off x="3465225" y="1529000"/>
            <a:ext cx="4965600" cy="307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Write a Java program to check whether Java is installed on your computer.</a:t>
            </a:r>
            <a:endParaRPr u="sng"/>
          </a:p>
          <a:p>
            <a:pPr indent="0" lvl="0" marL="457200" rtl="0" algn="l">
              <a:spcBef>
                <a:spcPts val="1200"/>
              </a:spcBef>
              <a:spcAft>
                <a:spcPts val="0"/>
              </a:spcAft>
              <a:buNone/>
            </a:pPr>
            <a:r>
              <a:rPr lang="en">
                <a:solidFill>
                  <a:schemeClr val="dk2"/>
                </a:solidFill>
              </a:rPr>
              <a:t>Expected output</a:t>
            </a:r>
            <a:r>
              <a:rPr lang="en"/>
              <a:t>:</a:t>
            </a:r>
            <a:endParaRPr/>
          </a:p>
          <a:p>
            <a:pPr indent="0" lvl="0" marL="914400" rtl="0" algn="l">
              <a:spcBef>
                <a:spcPts val="1200"/>
              </a:spcBef>
              <a:spcAft>
                <a:spcPts val="0"/>
              </a:spcAft>
              <a:buNone/>
            </a:pPr>
            <a:r>
              <a:rPr lang="en"/>
              <a:t>Java Version: 1.8.0_71                                                            </a:t>
            </a:r>
            <a:endParaRPr/>
          </a:p>
          <a:p>
            <a:pPr indent="0" lvl="0" marL="914400" rtl="0" algn="l">
              <a:spcBef>
                <a:spcPts val="0"/>
              </a:spcBef>
              <a:spcAft>
                <a:spcPts val="0"/>
              </a:spcAft>
              <a:buNone/>
            </a:pPr>
            <a:r>
              <a:rPr lang="en"/>
              <a:t>Java Runtime Version: 1.8.0_71-b15                                                </a:t>
            </a:r>
            <a:endParaRPr/>
          </a:p>
          <a:p>
            <a:pPr indent="0" lvl="0" marL="914400" rtl="0" algn="l">
              <a:spcBef>
                <a:spcPts val="0"/>
              </a:spcBef>
              <a:spcAft>
                <a:spcPts val="0"/>
              </a:spcAft>
              <a:buNone/>
            </a:pPr>
            <a:r>
              <a:rPr lang="en"/>
              <a:t>Java Home: /opt/jdk/jdk1.8.0_71/jre                                               </a:t>
            </a:r>
            <a:endParaRPr/>
          </a:p>
          <a:p>
            <a:pPr indent="0" lvl="0" marL="914400" rtl="0" algn="l">
              <a:spcBef>
                <a:spcPts val="0"/>
              </a:spcBef>
              <a:spcAft>
                <a:spcPts val="0"/>
              </a:spcAft>
              <a:buNone/>
            </a:pPr>
            <a:r>
              <a:rPr lang="en"/>
              <a:t>Java Vendor: Oracle Corporation                                                   </a:t>
            </a:r>
            <a:endParaRPr/>
          </a:p>
          <a:p>
            <a:pPr indent="0" lvl="0" marL="914400" rtl="0" algn="l">
              <a:spcBef>
                <a:spcPts val="0"/>
              </a:spcBef>
              <a:spcAft>
                <a:spcPts val="0"/>
              </a:spcAft>
              <a:buNone/>
            </a:pPr>
            <a:r>
              <a:rPr lang="en"/>
              <a:t>Java Vendor URL: http://Java.oracle.com/                                          </a:t>
            </a:r>
            <a:endParaRPr/>
          </a:p>
          <a:p>
            <a:pPr indent="0" lvl="0" marL="914400" rtl="0" algn="l">
              <a:spcBef>
                <a:spcPts val="0"/>
              </a:spcBef>
              <a:spcAft>
                <a:spcPts val="0"/>
              </a:spcAft>
              <a:buNone/>
            </a:pPr>
            <a:r>
              <a:rPr lang="en"/>
              <a:t>Java Class Path: .</a:t>
            </a:r>
            <a:endParaRPr/>
          </a:p>
          <a:p>
            <a:pPr indent="0" lvl="0" marL="0" rtl="0" algn="l">
              <a:spcBef>
                <a:spcPts val="0"/>
              </a:spcBef>
              <a:spcAft>
                <a:spcPts val="0"/>
              </a:spcAft>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4" name="Shape 1304"/>
        <p:cNvGrpSpPr/>
        <p:nvPr/>
      </p:nvGrpSpPr>
      <p:grpSpPr>
        <a:xfrm>
          <a:off x="0" y="0"/>
          <a:ext cx="0" cy="0"/>
          <a:chOff x="0" y="0"/>
          <a:chExt cx="0" cy="0"/>
        </a:xfrm>
      </p:grpSpPr>
      <p:sp>
        <p:nvSpPr>
          <p:cNvPr id="1305" name="Google Shape;1305;p6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Use tables to </a:t>
            </a:r>
            <a:r>
              <a:rPr lang="en">
                <a:solidFill>
                  <a:schemeClr val="accent4"/>
                </a:solidFill>
              </a:rPr>
              <a:t>represent data</a:t>
            </a:r>
            <a:endParaRPr>
              <a:solidFill>
                <a:schemeClr val="accent4"/>
              </a:solidFill>
            </a:endParaRPr>
          </a:p>
        </p:txBody>
      </p:sp>
      <p:graphicFrame>
        <p:nvGraphicFramePr>
          <p:cNvPr id="1306" name="Google Shape;1306;p61"/>
          <p:cNvGraphicFramePr/>
          <p:nvPr/>
        </p:nvGraphicFramePr>
        <p:xfrm>
          <a:off x="719988" y="1557435"/>
          <a:ext cx="3000000" cy="3000000"/>
        </p:xfrm>
        <a:graphic>
          <a:graphicData uri="http://schemas.openxmlformats.org/drawingml/2006/table">
            <a:tbl>
              <a:tblPr>
                <a:noFill/>
                <a:tableStyleId>{CAF18040-4DFE-4310-A3C7-FD9B4AB2579E}</a:tableStyleId>
              </a:tblPr>
              <a:tblGrid>
                <a:gridCol w="1233875"/>
                <a:gridCol w="1617525"/>
                <a:gridCol w="1617525"/>
                <a:gridCol w="1617525"/>
                <a:gridCol w="1617525"/>
              </a:tblGrid>
              <a:tr h="658525">
                <a:tc>
                  <a:txBody>
                    <a:bodyPr/>
                    <a:lstStyle/>
                    <a:p>
                      <a:pPr indent="0" lvl="0" marL="0" rtl="0" algn="l">
                        <a:spcBef>
                          <a:spcPts val="0"/>
                        </a:spcBef>
                        <a:spcAft>
                          <a:spcPts val="0"/>
                        </a:spcAft>
                        <a:buNone/>
                      </a:pPr>
                      <a:r>
                        <a:t/>
                      </a:r>
                      <a:endParaRPr sz="1800">
                        <a:solidFill>
                          <a:srgbClr val="4E48AB"/>
                        </a:solidFill>
                        <a:latin typeface="Source Code Pro"/>
                        <a:ea typeface="Source Code Pro"/>
                        <a:cs typeface="Source Code Pro"/>
                        <a:sym typeface="Source Code Pro"/>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c>
                  <a:txBody>
                    <a:bodyPr/>
                    <a:lstStyle/>
                    <a:p>
                      <a:pPr indent="0" lvl="0" marL="0" rtl="0" algn="ctr">
                        <a:spcBef>
                          <a:spcPts val="0"/>
                        </a:spcBef>
                        <a:spcAft>
                          <a:spcPts val="0"/>
                        </a:spcAft>
                        <a:buNone/>
                      </a:pPr>
                      <a:r>
                        <a:rPr lang="en" sz="1800">
                          <a:solidFill>
                            <a:schemeClr val="dk2"/>
                          </a:solidFill>
                          <a:latin typeface="Source Code Pro Medium"/>
                          <a:ea typeface="Source Code Pro Medium"/>
                          <a:cs typeface="Source Code Pro Medium"/>
                          <a:sym typeface="Source Code Pro Medium"/>
                        </a:rPr>
                        <a:t>Team A</a:t>
                      </a:r>
                      <a:endParaRPr sz="1800">
                        <a:solidFill>
                          <a:schemeClr val="dk2"/>
                        </a:solidFill>
                        <a:latin typeface="Source Code Pro Medium"/>
                        <a:ea typeface="Source Code Pro Medium"/>
                        <a:cs typeface="Source Code Pro Medium"/>
                        <a:sym typeface="Source Code Pro Medium"/>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c>
                  <a:txBody>
                    <a:bodyPr/>
                    <a:lstStyle/>
                    <a:p>
                      <a:pPr indent="0" lvl="0" marL="0" rtl="0" algn="ctr">
                        <a:spcBef>
                          <a:spcPts val="0"/>
                        </a:spcBef>
                        <a:spcAft>
                          <a:spcPts val="0"/>
                        </a:spcAft>
                        <a:buNone/>
                      </a:pPr>
                      <a:r>
                        <a:rPr lang="en" sz="1800">
                          <a:solidFill>
                            <a:schemeClr val="accent2"/>
                          </a:solidFill>
                          <a:latin typeface="Source Code Pro Medium"/>
                          <a:ea typeface="Source Code Pro Medium"/>
                          <a:cs typeface="Source Code Pro Medium"/>
                          <a:sym typeface="Source Code Pro Medium"/>
                        </a:rPr>
                        <a:t>Team B</a:t>
                      </a:r>
                      <a:endParaRPr sz="1800">
                        <a:solidFill>
                          <a:schemeClr val="accent2"/>
                        </a:solidFill>
                        <a:latin typeface="Source Code Pro Medium"/>
                        <a:ea typeface="Source Code Pro Medium"/>
                        <a:cs typeface="Source Code Pro Medium"/>
                        <a:sym typeface="Source Code Pro Medium"/>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c>
                  <a:txBody>
                    <a:bodyPr/>
                    <a:lstStyle/>
                    <a:p>
                      <a:pPr indent="0" lvl="0" marL="0" rtl="0" algn="ctr">
                        <a:spcBef>
                          <a:spcPts val="0"/>
                        </a:spcBef>
                        <a:spcAft>
                          <a:spcPts val="0"/>
                        </a:spcAft>
                        <a:buClr>
                          <a:srgbClr val="000000"/>
                        </a:buClr>
                        <a:buSzPts val="1100"/>
                        <a:buFont typeface="Arial"/>
                        <a:buNone/>
                      </a:pPr>
                      <a:r>
                        <a:rPr lang="en" sz="1800">
                          <a:solidFill>
                            <a:schemeClr val="accent1"/>
                          </a:solidFill>
                          <a:latin typeface="Source Code Pro Medium"/>
                          <a:ea typeface="Source Code Pro Medium"/>
                          <a:cs typeface="Source Code Pro Medium"/>
                          <a:sym typeface="Source Code Pro Medium"/>
                        </a:rPr>
                        <a:t>Team C</a:t>
                      </a:r>
                      <a:endParaRPr sz="1800">
                        <a:solidFill>
                          <a:schemeClr val="accent1"/>
                        </a:solidFill>
                        <a:latin typeface="Source Code Pro Medium"/>
                        <a:ea typeface="Source Code Pro Medium"/>
                        <a:cs typeface="Source Code Pro Medium"/>
                        <a:sym typeface="Source Code Pro Medium"/>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c>
                  <a:txBody>
                    <a:bodyPr/>
                    <a:lstStyle/>
                    <a:p>
                      <a:pPr indent="0" lvl="0" marL="0" rtl="0" algn="ctr">
                        <a:spcBef>
                          <a:spcPts val="0"/>
                        </a:spcBef>
                        <a:spcAft>
                          <a:spcPts val="0"/>
                        </a:spcAft>
                        <a:buClr>
                          <a:srgbClr val="000000"/>
                        </a:buClr>
                        <a:buSzPts val="1100"/>
                        <a:buFont typeface="Arial"/>
                        <a:buNone/>
                      </a:pPr>
                      <a:r>
                        <a:rPr lang="en" sz="1800">
                          <a:solidFill>
                            <a:schemeClr val="accent5"/>
                          </a:solidFill>
                          <a:latin typeface="Source Code Pro Medium"/>
                          <a:ea typeface="Source Code Pro Medium"/>
                          <a:cs typeface="Source Code Pro Medium"/>
                          <a:sym typeface="Source Code Pro Medium"/>
                        </a:rPr>
                        <a:t>Team D</a:t>
                      </a:r>
                      <a:endParaRPr sz="1800">
                        <a:solidFill>
                          <a:schemeClr val="accent5"/>
                        </a:solidFill>
                        <a:latin typeface="Source Code Pro Medium"/>
                        <a:ea typeface="Source Code Pro Medium"/>
                        <a:cs typeface="Source Code Pro Medium"/>
                        <a:sym typeface="Source Code Pro Medium"/>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r>
              <a:tr h="684300">
                <a:tc>
                  <a:txBody>
                    <a:bodyPr/>
                    <a:lstStyle/>
                    <a:p>
                      <a:pPr indent="0" lvl="0" marL="0" rtl="0" algn="ctr">
                        <a:spcBef>
                          <a:spcPts val="0"/>
                        </a:spcBef>
                        <a:spcAft>
                          <a:spcPts val="0"/>
                        </a:spcAft>
                        <a:buNone/>
                      </a:pPr>
                      <a:r>
                        <a:rPr lang="en" sz="1800">
                          <a:solidFill>
                            <a:schemeClr val="accent3"/>
                          </a:solidFill>
                          <a:latin typeface="Source Code Pro Medium"/>
                          <a:ea typeface="Source Code Pro Medium"/>
                          <a:cs typeface="Source Code Pro Medium"/>
                          <a:sym typeface="Source Code Pro Medium"/>
                        </a:rPr>
                        <a:t>Mercury</a:t>
                      </a:r>
                      <a:endParaRPr sz="1800">
                        <a:solidFill>
                          <a:schemeClr val="accent3"/>
                        </a:solidFill>
                        <a:latin typeface="Source Code Pro Medium"/>
                        <a:ea typeface="Source Code Pro Medium"/>
                        <a:cs typeface="Source Code Pro Medium"/>
                        <a:sym typeface="Source Code Pro Medium"/>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c>
                  <a:txBody>
                    <a:bodyPr/>
                    <a:lstStyle/>
                    <a:p>
                      <a:pPr indent="0" lvl="0" marL="0" rtl="0" algn="ctr">
                        <a:spcBef>
                          <a:spcPts val="0"/>
                        </a:spcBef>
                        <a:spcAft>
                          <a:spcPts val="0"/>
                        </a:spcAft>
                        <a:buNone/>
                      </a:pPr>
                      <a:r>
                        <a:rPr lang="en">
                          <a:solidFill>
                            <a:schemeClr val="dk1"/>
                          </a:solidFill>
                          <a:latin typeface="Source Code Pro"/>
                          <a:ea typeface="Source Code Pro"/>
                          <a:cs typeface="Source Code Pro"/>
                          <a:sym typeface="Source Code Pro"/>
                        </a:rPr>
                        <a:t>0.06</a:t>
                      </a:r>
                      <a:endParaRPr>
                        <a:solidFill>
                          <a:schemeClr val="dk1"/>
                        </a:solidFill>
                        <a:latin typeface="Source Code Pro"/>
                        <a:ea typeface="Source Code Pro"/>
                        <a:cs typeface="Source Code Pro"/>
                        <a:sym typeface="Source Code Pro"/>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c>
                  <a:txBody>
                    <a:bodyPr/>
                    <a:lstStyle/>
                    <a:p>
                      <a:pPr indent="0" lvl="0" marL="0" rtl="0" algn="ctr">
                        <a:spcBef>
                          <a:spcPts val="0"/>
                        </a:spcBef>
                        <a:spcAft>
                          <a:spcPts val="0"/>
                        </a:spcAft>
                        <a:buNone/>
                      </a:pPr>
                      <a:r>
                        <a:rPr lang="en">
                          <a:solidFill>
                            <a:schemeClr val="dk1"/>
                          </a:solidFill>
                          <a:latin typeface="Source Code Pro"/>
                          <a:ea typeface="Source Code Pro"/>
                          <a:cs typeface="Source Code Pro"/>
                          <a:sym typeface="Source Code Pro"/>
                        </a:rPr>
                        <a:t>0.53</a:t>
                      </a:r>
                      <a:endParaRPr>
                        <a:solidFill>
                          <a:schemeClr val="dk1"/>
                        </a:solidFill>
                        <a:latin typeface="Source Code Pro"/>
                        <a:ea typeface="Source Code Pro"/>
                        <a:cs typeface="Source Code Pro"/>
                        <a:sym typeface="Source Code Pro"/>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c>
                  <a:txBody>
                    <a:bodyPr/>
                    <a:lstStyle/>
                    <a:p>
                      <a:pPr indent="0" lvl="0" marL="0" rtl="0" algn="ctr">
                        <a:spcBef>
                          <a:spcPts val="0"/>
                        </a:spcBef>
                        <a:spcAft>
                          <a:spcPts val="0"/>
                        </a:spcAft>
                        <a:buNone/>
                      </a:pPr>
                      <a:r>
                        <a:rPr lang="en">
                          <a:solidFill>
                            <a:schemeClr val="dk1"/>
                          </a:solidFill>
                          <a:latin typeface="Source Code Pro"/>
                          <a:ea typeface="Source Code Pro"/>
                          <a:cs typeface="Source Code Pro"/>
                          <a:sym typeface="Source Code Pro"/>
                        </a:rPr>
                        <a:t>0.38</a:t>
                      </a:r>
                      <a:endParaRPr>
                        <a:solidFill>
                          <a:schemeClr val="dk1"/>
                        </a:solidFill>
                        <a:latin typeface="Source Code Pro"/>
                        <a:ea typeface="Source Code Pro"/>
                        <a:cs typeface="Source Code Pro"/>
                        <a:sym typeface="Source Code Pro"/>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c>
                  <a:txBody>
                    <a:bodyPr/>
                    <a:lstStyle/>
                    <a:p>
                      <a:pPr indent="0" lvl="0" marL="0" rtl="0" algn="ctr">
                        <a:spcBef>
                          <a:spcPts val="0"/>
                        </a:spcBef>
                        <a:spcAft>
                          <a:spcPts val="0"/>
                        </a:spcAft>
                        <a:buNone/>
                      </a:pPr>
                      <a:r>
                        <a:rPr lang="en">
                          <a:solidFill>
                            <a:schemeClr val="dk1"/>
                          </a:solidFill>
                          <a:latin typeface="Source Code Pro"/>
                          <a:ea typeface="Source Code Pro"/>
                          <a:cs typeface="Source Code Pro"/>
                          <a:sym typeface="Source Code Pro"/>
                        </a:rPr>
                        <a:t>0.38</a:t>
                      </a:r>
                      <a:endParaRPr>
                        <a:solidFill>
                          <a:schemeClr val="dk1"/>
                        </a:solidFill>
                        <a:latin typeface="Source Code Pro"/>
                        <a:ea typeface="Source Code Pro"/>
                        <a:cs typeface="Source Code Pro"/>
                        <a:sym typeface="Source Code Pro"/>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r>
              <a:tr h="684300">
                <a:tc>
                  <a:txBody>
                    <a:bodyPr/>
                    <a:lstStyle/>
                    <a:p>
                      <a:pPr indent="0" lvl="0" marL="0" rtl="0" algn="ctr">
                        <a:spcBef>
                          <a:spcPts val="0"/>
                        </a:spcBef>
                        <a:spcAft>
                          <a:spcPts val="0"/>
                        </a:spcAft>
                        <a:buNone/>
                      </a:pPr>
                      <a:r>
                        <a:rPr lang="en" sz="1800">
                          <a:solidFill>
                            <a:schemeClr val="lt2"/>
                          </a:solidFill>
                          <a:latin typeface="Source Code Pro Medium"/>
                          <a:ea typeface="Source Code Pro Medium"/>
                          <a:cs typeface="Source Code Pro Medium"/>
                          <a:sym typeface="Source Code Pro Medium"/>
                        </a:rPr>
                        <a:t>Mars</a:t>
                      </a:r>
                      <a:endParaRPr sz="1800">
                        <a:solidFill>
                          <a:schemeClr val="lt2"/>
                        </a:solidFill>
                        <a:latin typeface="Source Code Pro Medium"/>
                        <a:ea typeface="Source Code Pro Medium"/>
                        <a:cs typeface="Source Code Pro Medium"/>
                        <a:sym typeface="Source Code Pro Medium"/>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c>
                  <a:txBody>
                    <a:bodyPr/>
                    <a:lstStyle/>
                    <a:p>
                      <a:pPr indent="0" lvl="0" marL="0" rtl="0" algn="ctr">
                        <a:spcBef>
                          <a:spcPts val="0"/>
                        </a:spcBef>
                        <a:spcAft>
                          <a:spcPts val="0"/>
                        </a:spcAft>
                        <a:buNone/>
                      </a:pPr>
                      <a:r>
                        <a:rPr lang="en">
                          <a:solidFill>
                            <a:schemeClr val="dk1"/>
                          </a:solidFill>
                          <a:latin typeface="Source Code Pro"/>
                          <a:ea typeface="Source Code Pro"/>
                          <a:cs typeface="Source Code Pro"/>
                          <a:sym typeface="Source Code Pro"/>
                        </a:rPr>
                        <a:t>0.11</a:t>
                      </a:r>
                      <a:endParaRPr>
                        <a:solidFill>
                          <a:schemeClr val="dk1"/>
                        </a:solidFill>
                        <a:latin typeface="Source Code Pro"/>
                        <a:ea typeface="Source Code Pro"/>
                        <a:cs typeface="Source Code Pro"/>
                        <a:sym typeface="Source Code Pro"/>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c>
                  <a:txBody>
                    <a:bodyPr/>
                    <a:lstStyle/>
                    <a:p>
                      <a:pPr indent="0" lvl="0" marL="0" rtl="0" algn="ctr">
                        <a:spcBef>
                          <a:spcPts val="0"/>
                        </a:spcBef>
                        <a:spcAft>
                          <a:spcPts val="0"/>
                        </a:spcAft>
                        <a:buNone/>
                      </a:pPr>
                      <a:r>
                        <a:rPr lang="en">
                          <a:solidFill>
                            <a:schemeClr val="dk1"/>
                          </a:solidFill>
                          <a:latin typeface="Source Code Pro"/>
                          <a:ea typeface="Source Code Pro"/>
                          <a:cs typeface="Source Code Pro"/>
                          <a:sym typeface="Source Code Pro"/>
                        </a:rPr>
                        <a:t>9.4</a:t>
                      </a:r>
                      <a:endParaRPr>
                        <a:solidFill>
                          <a:schemeClr val="dk1"/>
                        </a:solidFill>
                        <a:latin typeface="Source Code Pro"/>
                        <a:ea typeface="Source Code Pro"/>
                        <a:cs typeface="Source Code Pro"/>
                        <a:sym typeface="Source Code Pro"/>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c>
                  <a:txBody>
                    <a:bodyPr/>
                    <a:lstStyle/>
                    <a:p>
                      <a:pPr indent="0" lvl="0" marL="0" rtl="0" algn="ctr">
                        <a:spcBef>
                          <a:spcPts val="0"/>
                        </a:spcBef>
                        <a:spcAft>
                          <a:spcPts val="0"/>
                        </a:spcAft>
                        <a:buNone/>
                      </a:pPr>
                      <a:r>
                        <a:rPr lang="en">
                          <a:solidFill>
                            <a:schemeClr val="dk1"/>
                          </a:solidFill>
                          <a:latin typeface="Source Code Pro"/>
                          <a:ea typeface="Source Code Pro"/>
                          <a:cs typeface="Source Code Pro"/>
                          <a:sym typeface="Source Code Pro"/>
                        </a:rPr>
                        <a:t>0.53</a:t>
                      </a:r>
                      <a:endParaRPr>
                        <a:solidFill>
                          <a:schemeClr val="dk1"/>
                        </a:solidFill>
                        <a:latin typeface="Source Code Pro"/>
                        <a:ea typeface="Source Code Pro"/>
                        <a:cs typeface="Source Code Pro"/>
                        <a:sym typeface="Source Code Pro"/>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c>
                  <a:txBody>
                    <a:bodyPr/>
                    <a:lstStyle/>
                    <a:p>
                      <a:pPr indent="0" lvl="0" marL="0" rtl="0" algn="ctr">
                        <a:spcBef>
                          <a:spcPts val="0"/>
                        </a:spcBef>
                        <a:spcAft>
                          <a:spcPts val="0"/>
                        </a:spcAft>
                        <a:buNone/>
                      </a:pPr>
                      <a:r>
                        <a:rPr lang="en">
                          <a:solidFill>
                            <a:schemeClr val="dk1"/>
                          </a:solidFill>
                          <a:latin typeface="Source Code Pro"/>
                          <a:ea typeface="Source Code Pro"/>
                          <a:cs typeface="Source Code Pro"/>
                          <a:sym typeface="Source Code Pro"/>
                        </a:rPr>
                        <a:t>0.78</a:t>
                      </a:r>
                      <a:endParaRPr>
                        <a:solidFill>
                          <a:schemeClr val="dk1"/>
                        </a:solidFill>
                        <a:latin typeface="Source Code Pro"/>
                        <a:ea typeface="Source Code Pro"/>
                        <a:cs typeface="Source Code Pro"/>
                        <a:sym typeface="Source Code Pro"/>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r>
              <a:tr h="684300">
                <a:tc>
                  <a:txBody>
                    <a:bodyPr/>
                    <a:lstStyle/>
                    <a:p>
                      <a:pPr indent="0" lvl="0" marL="0" rtl="0" algn="ctr">
                        <a:spcBef>
                          <a:spcPts val="0"/>
                        </a:spcBef>
                        <a:spcAft>
                          <a:spcPts val="0"/>
                        </a:spcAft>
                        <a:buNone/>
                      </a:pPr>
                      <a:r>
                        <a:rPr lang="en" sz="1800">
                          <a:solidFill>
                            <a:schemeClr val="accent4"/>
                          </a:solidFill>
                          <a:latin typeface="Source Code Pro Medium"/>
                          <a:ea typeface="Source Code Pro Medium"/>
                          <a:cs typeface="Source Code Pro Medium"/>
                          <a:sym typeface="Source Code Pro Medium"/>
                        </a:rPr>
                        <a:t>Saturn</a:t>
                      </a:r>
                      <a:endParaRPr sz="1800">
                        <a:solidFill>
                          <a:schemeClr val="accent4"/>
                        </a:solidFill>
                        <a:latin typeface="Source Code Pro Medium"/>
                        <a:ea typeface="Source Code Pro Medium"/>
                        <a:cs typeface="Source Code Pro Medium"/>
                        <a:sym typeface="Source Code Pro Medium"/>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c>
                  <a:txBody>
                    <a:bodyPr/>
                    <a:lstStyle/>
                    <a:p>
                      <a:pPr indent="0" lvl="0" marL="0" rtl="0" algn="ctr">
                        <a:spcBef>
                          <a:spcPts val="0"/>
                        </a:spcBef>
                        <a:spcAft>
                          <a:spcPts val="0"/>
                        </a:spcAft>
                        <a:buNone/>
                      </a:pPr>
                      <a:r>
                        <a:rPr lang="en">
                          <a:solidFill>
                            <a:schemeClr val="dk1"/>
                          </a:solidFill>
                          <a:latin typeface="Source Code Pro"/>
                          <a:ea typeface="Source Code Pro"/>
                          <a:cs typeface="Source Code Pro"/>
                          <a:sym typeface="Source Code Pro"/>
                        </a:rPr>
                        <a:t>95.2</a:t>
                      </a:r>
                      <a:endParaRPr>
                        <a:solidFill>
                          <a:schemeClr val="dk1"/>
                        </a:solidFill>
                        <a:latin typeface="Source Code Pro"/>
                        <a:ea typeface="Source Code Pro"/>
                        <a:cs typeface="Source Code Pro"/>
                        <a:sym typeface="Source Code Pro"/>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c>
                  <a:txBody>
                    <a:bodyPr/>
                    <a:lstStyle/>
                    <a:p>
                      <a:pPr indent="0" lvl="0" marL="0" rtl="0" algn="ctr">
                        <a:spcBef>
                          <a:spcPts val="0"/>
                        </a:spcBef>
                        <a:spcAft>
                          <a:spcPts val="0"/>
                        </a:spcAft>
                        <a:buNone/>
                      </a:pPr>
                      <a:r>
                        <a:rPr lang="en">
                          <a:solidFill>
                            <a:schemeClr val="dk1"/>
                          </a:solidFill>
                          <a:latin typeface="Source Code Pro"/>
                          <a:ea typeface="Source Code Pro"/>
                          <a:cs typeface="Source Code Pro"/>
                          <a:sym typeface="Source Code Pro"/>
                        </a:rPr>
                        <a:t>1.16</a:t>
                      </a:r>
                      <a:endParaRPr>
                        <a:solidFill>
                          <a:schemeClr val="dk1"/>
                        </a:solidFill>
                        <a:latin typeface="Source Code Pro"/>
                        <a:ea typeface="Source Code Pro"/>
                        <a:cs typeface="Source Code Pro"/>
                        <a:sym typeface="Source Code Pro"/>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c>
                  <a:txBody>
                    <a:bodyPr/>
                    <a:lstStyle/>
                    <a:p>
                      <a:pPr indent="0" lvl="0" marL="0" rtl="0" algn="ctr">
                        <a:spcBef>
                          <a:spcPts val="0"/>
                        </a:spcBef>
                        <a:spcAft>
                          <a:spcPts val="0"/>
                        </a:spcAft>
                        <a:buNone/>
                      </a:pPr>
                      <a:r>
                        <a:rPr lang="en">
                          <a:solidFill>
                            <a:schemeClr val="dk1"/>
                          </a:solidFill>
                          <a:latin typeface="Source Code Pro"/>
                          <a:ea typeface="Source Code Pro"/>
                          <a:cs typeface="Source Code Pro"/>
                          <a:sym typeface="Source Code Pro"/>
                        </a:rPr>
                        <a:t>9.4</a:t>
                      </a:r>
                      <a:endParaRPr>
                        <a:solidFill>
                          <a:schemeClr val="dk1"/>
                        </a:solidFill>
                        <a:latin typeface="Source Code Pro"/>
                        <a:ea typeface="Source Code Pro"/>
                        <a:cs typeface="Source Code Pro"/>
                        <a:sym typeface="Source Code Pro"/>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c>
                  <a:txBody>
                    <a:bodyPr/>
                    <a:lstStyle/>
                    <a:p>
                      <a:pPr indent="0" lvl="0" marL="0" rtl="0" algn="ctr">
                        <a:spcBef>
                          <a:spcPts val="0"/>
                        </a:spcBef>
                        <a:spcAft>
                          <a:spcPts val="0"/>
                        </a:spcAft>
                        <a:buNone/>
                      </a:pPr>
                      <a:r>
                        <a:rPr lang="en">
                          <a:solidFill>
                            <a:schemeClr val="dk1"/>
                          </a:solidFill>
                          <a:latin typeface="Source Code Pro"/>
                          <a:ea typeface="Source Code Pro"/>
                          <a:cs typeface="Source Code Pro"/>
                          <a:sym typeface="Source Code Pro"/>
                        </a:rPr>
                        <a:t>1.16</a:t>
                      </a:r>
                      <a:endParaRPr>
                        <a:solidFill>
                          <a:schemeClr val="dk1"/>
                        </a:solidFill>
                        <a:latin typeface="Source Code Pro"/>
                        <a:ea typeface="Source Code Pro"/>
                        <a:cs typeface="Source Code Pro"/>
                        <a:sym typeface="Source Code Pro"/>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r>
            </a:tbl>
          </a:graphicData>
        </a:graphic>
      </p:graphicFrame>
      <p:sp>
        <p:nvSpPr>
          <p:cNvPr id="1307" name="Google Shape;1307;p61"/>
          <p:cNvSpPr txBox="1"/>
          <p:nvPr/>
        </p:nvSpPr>
        <p:spPr>
          <a:xfrm>
            <a:off x="101288" y="1222863"/>
            <a:ext cx="704700" cy="87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000">
                <a:solidFill>
                  <a:schemeClr val="accent5"/>
                </a:solidFill>
                <a:latin typeface="Comfortaa"/>
                <a:ea typeface="Comfortaa"/>
                <a:cs typeface="Comfortaa"/>
                <a:sym typeface="Comfortaa"/>
              </a:rPr>
              <a:t>{</a:t>
            </a:r>
            <a:endParaRPr sz="5000">
              <a:solidFill>
                <a:schemeClr val="accent5"/>
              </a:solidFill>
              <a:latin typeface="Comfortaa"/>
              <a:ea typeface="Comfortaa"/>
              <a:cs typeface="Comfortaa"/>
              <a:sym typeface="Comfortaa"/>
            </a:endParaRPr>
          </a:p>
        </p:txBody>
      </p:sp>
      <p:sp>
        <p:nvSpPr>
          <p:cNvPr id="1308" name="Google Shape;1308;p61"/>
          <p:cNvSpPr txBox="1"/>
          <p:nvPr/>
        </p:nvSpPr>
        <p:spPr>
          <a:xfrm>
            <a:off x="8495700" y="4063450"/>
            <a:ext cx="519300" cy="75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000">
                <a:solidFill>
                  <a:schemeClr val="accent2"/>
                </a:solidFill>
                <a:latin typeface="Comfortaa"/>
                <a:ea typeface="Comfortaa"/>
                <a:cs typeface="Comfortaa"/>
                <a:sym typeface="Comfortaa"/>
              </a:rPr>
              <a:t>}</a:t>
            </a:r>
            <a:endParaRPr sz="5000">
              <a:solidFill>
                <a:schemeClr val="accent2"/>
              </a:solidFill>
              <a:latin typeface="Comfortaa"/>
              <a:ea typeface="Comfortaa"/>
              <a:cs typeface="Comfortaa"/>
              <a:sym typeface="Comfortaa"/>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2" name="Shape 1312"/>
        <p:cNvGrpSpPr/>
        <p:nvPr/>
      </p:nvGrpSpPr>
      <p:grpSpPr>
        <a:xfrm>
          <a:off x="0" y="0"/>
          <a:ext cx="0" cy="0"/>
          <a:chOff x="0" y="0"/>
          <a:chExt cx="0" cy="0"/>
        </a:xfrm>
      </p:grpSpPr>
      <p:sp>
        <p:nvSpPr>
          <p:cNvPr id="1313" name="Google Shape;1313;p6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use this graph</a:t>
            </a:r>
            <a:endParaRPr/>
          </a:p>
        </p:txBody>
      </p:sp>
      <p:sp>
        <p:nvSpPr>
          <p:cNvPr id="1314" name="Google Shape;1314;p62"/>
          <p:cNvSpPr txBox="1"/>
          <p:nvPr/>
        </p:nvSpPr>
        <p:spPr>
          <a:xfrm>
            <a:off x="720000" y="4296500"/>
            <a:ext cx="7704000" cy="307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900">
                <a:solidFill>
                  <a:schemeClr val="dk1"/>
                </a:solidFill>
                <a:latin typeface="Source Code Pro"/>
                <a:ea typeface="Source Code Pro"/>
                <a:cs typeface="Source Code Pro"/>
                <a:sym typeface="Source Code Pro"/>
              </a:rPr>
              <a:t>Follow the link in the graph to modify its data and then paste the new one here. </a:t>
            </a:r>
            <a:r>
              <a:rPr b="1" lang="en" sz="900">
                <a:solidFill>
                  <a:schemeClr val="dk1"/>
                </a:solidFill>
                <a:uFill>
                  <a:noFill/>
                </a:uFill>
                <a:latin typeface="Source Code Pro"/>
                <a:ea typeface="Source Code Pro"/>
                <a:cs typeface="Source Code Pro"/>
                <a:sym typeface="Source Code Pro"/>
                <a:hlinkClick r:id="rId3">
                  <a:extLst>
                    <a:ext uri="{A12FA001-AC4F-418D-AE19-62706E023703}">
                      <ahyp:hlinkClr val="tx"/>
                    </a:ext>
                  </a:extLst>
                </a:hlinkClick>
              </a:rPr>
              <a:t>For more info, click here</a:t>
            </a:r>
            <a:endParaRPr b="1" sz="900">
              <a:solidFill>
                <a:schemeClr val="dk1"/>
              </a:solidFill>
              <a:latin typeface="Source Code Pro"/>
              <a:ea typeface="Source Code Pro"/>
              <a:cs typeface="Source Code Pro"/>
              <a:sym typeface="Source Code Pro"/>
            </a:endParaRPr>
          </a:p>
        </p:txBody>
      </p:sp>
      <p:sp>
        <p:nvSpPr>
          <p:cNvPr id="1315" name="Google Shape;1315;p62"/>
          <p:cNvSpPr txBox="1"/>
          <p:nvPr>
            <p:ph idx="4294967295" type="title"/>
          </p:nvPr>
        </p:nvSpPr>
        <p:spPr>
          <a:xfrm>
            <a:off x="4016275" y="1614038"/>
            <a:ext cx="20214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accent3"/>
                </a:solidFill>
              </a:rPr>
              <a:t>Mercury</a:t>
            </a:r>
            <a:endParaRPr sz="2400">
              <a:solidFill>
                <a:schemeClr val="accent3"/>
              </a:solidFill>
            </a:endParaRPr>
          </a:p>
        </p:txBody>
      </p:sp>
      <p:sp>
        <p:nvSpPr>
          <p:cNvPr id="1316" name="Google Shape;1316;p62"/>
          <p:cNvSpPr txBox="1"/>
          <p:nvPr>
            <p:ph idx="4294967295" type="subTitle"/>
          </p:nvPr>
        </p:nvSpPr>
        <p:spPr>
          <a:xfrm>
            <a:off x="4239900" y="2165366"/>
            <a:ext cx="2021400" cy="5727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a:t>Mercury is the smallest planet</a:t>
            </a:r>
            <a:endParaRPr/>
          </a:p>
        </p:txBody>
      </p:sp>
      <p:sp>
        <p:nvSpPr>
          <p:cNvPr id="1317" name="Google Shape;1317;p62"/>
          <p:cNvSpPr txBox="1"/>
          <p:nvPr>
            <p:ph idx="4294967295" type="title"/>
          </p:nvPr>
        </p:nvSpPr>
        <p:spPr>
          <a:xfrm>
            <a:off x="4016275" y="2990370"/>
            <a:ext cx="20214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accent1"/>
                </a:solidFill>
              </a:rPr>
              <a:t>Jupiter</a:t>
            </a:r>
            <a:endParaRPr sz="2400">
              <a:solidFill>
                <a:schemeClr val="accent1"/>
              </a:solidFill>
            </a:endParaRPr>
          </a:p>
        </p:txBody>
      </p:sp>
      <p:sp>
        <p:nvSpPr>
          <p:cNvPr id="1318" name="Google Shape;1318;p62"/>
          <p:cNvSpPr txBox="1"/>
          <p:nvPr>
            <p:ph idx="4294967295" type="subTitle"/>
          </p:nvPr>
        </p:nvSpPr>
        <p:spPr>
          <a:xfrm>
            <a:off x="4239900" y="3518062"/>
            <a:ext cx="2021400" cy="5727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a:t>Jupiter is the biggest planet</a:t>
            </a:r>
            <a:endParaRPr/>
          </a:p>
        </p:txBody>
      </p:sp>
      <p:sp>
        <p:nvSpPr>
          <p:cNvPr id="1319" name="Google Shape;1319;p62"/>
          <p:cNvSpPr txBox="1"/>
          <p:nvPr>
            <p:ph idx="4294967295" type="title"/>
          </p:nvPr>
        </p:nvSpPr>
        <p:spPr>
          <a:xfrm>
            <a:off x="6178964" y="1637663"/>
            <a:ext cx="20214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accent2"/>
                </a:solidFill>
              </a:rPr>
              <a:t>Venus</a:t>
            </a:r>
            <a:endParaRPr sz="2400">
              <a:solidFill>
                <a:schemeClr val="accent2"/>
              </a:solidFill>
            </a:endParaRPr>
          </a:p>
        </p:txBody>
      </p:sp>
      <p:sp>
        <p:nvSpPr>
          <p:cNvPr id="1320" name="Google Shape;1320;p62"/>
          <p:cNvSpPr txBox="1"/>
          <p:nvPr>
            <p:ph idx="4294967295" type="subTitle"/>
          </p:nvPr>
        </p:nvSpPr>
        <p:spPr>
          <a:xfrm>
            <a:off x="6402589" y="2165366"/>
            <a:ext cx="2021400" cy="5727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a:t>Venus has very high temperatures</a:t>
            </a:r>
            <a:endParaRPr/>
          </a:p>
        </p:txBody>
      </p:sp>
      <p:sp>
        <p:nvSpPr>
          <p:cNvPr id="1321" name="Google Shape;1321;p62"/>
          <p:cNvSpPr txBox="1"/>
          <p:nvPr>
            <p:ph idx="4294967295" type="title"/>
          </p:nvPr>
        </p:nvSpPr>
        <p:spPr>
          <a:xfrm>
            <a:off x="6178964" y="2990370"/>
            <a:ext cx="20214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dk2"/>
                </a:solidFill>
              </a:rPr>
              <a:t>Saturn</a:t>
            </a:r>
            <a:endParaRPr sz="2400">
              <a:solidFill>
                <a:schemeClr val="dk2"/>
              </a:solidFill>
            </a:endParaRPr>
          </a:p>
        </p:txBody>
      </p:sp>
      <p:sp>
        <p:nvSpPr>
          <p:cNvPr id="1322" name="Google Shape;1322;p62"/>
          <p:cNvSpPr txBox="1"/>
          <p:nvPr>
            <p:ph idx="4294967295" type="subTitle"/>
          </p:nvPr>
        </p:nvSpPr>
        <p:spPr>
          <a:xfrm>
            <a:off x="6402589" y="3518062"/>
            <a:ext cx="2021400" cy="5727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a:t>Saturn is a gas giant with rings</a:t>
            </a:r>
            <a:endParaRPr/>
          </a:p>
        </p:txBody>
      </p:sp>
      <p:sp>
        <p:nvSpPr>
          <p:cNvPr id="1323" name="Google Shape;1323;p62"/>
          <p:cNvSpPr/>
          <p:nvPr/>
        </p:nvSpPr>
        <p:spPr>
          <a:xfrm>
            <a:off x="4066475" y="1385363"/>
            <a:ext cx="252300" cy="252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62"/>
          <p:cNvSpPr/>
          <p:nvPr/>
        </p:nvSpPr>
        <p:spPr>
          <a:xfrm>
            <a:off x="4066475" y="2738063"/>
            <a:ext cx="252300" cy="252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62"/>
          <p:cNvSpPr/>
          <p:nvPr/>
        </p:nvSpPr>
        <p:spPr>
          <a:xfrm>
            <a:off x="6271275" y="1385363"/>
            <a:ext cx="252300" cy="252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62"/>
          <p:cNvSpPr/>
          <p:nvPr/>
        </p:nvSpPr>
        <p:spPr>
          <a:xfrm>
            <a:off x="6271275" y="2738063"/>
            <a:ext cx="252300" cy="2523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327" name="Google Shape;1327;p62" title="Gráfico">
            <a:hlinkClick r:id="rId4"/>
          </p:cNvPr>
          <p:cNvPicPr preferRelativeResize="0"/>
          <p:nvPr/>
        </p:nvPicPr>
        <p:blipFill>
          <a:blip r:embed="rId5">
            <a:alphaModFix/>
          </a:blip>
          <a:stretch>
            <a:fillRect/>
          </a:stretch>
        </p:blipFill>
        <p:spPr>
          <a:xfrm>
            <a:off x="491375" y="1537000"/>
            <a:ext cx="3473049" cy="2445450"/>
          </a:xfrm>
          <a:prstGeom prst="rect">
            <a:avLst/>
          </a:prstGeom>
          <a:noFill/>
          <a:ln>
            <a:noFill/>
          </a:ln>
        </p:spPr>
      </p:pic>
      <p:sp>
        <p:nvSpPr>
          <p:cNvPr id="1328" name="Google Shape;1328;p62"/>
          <p:cNvSpPr txBox="1"/>
          <p:nvPr/>
        </p:nvSpPr>
        <p:spPr>
          <a:xfrm>
            <a:off x="8269025" y="898375"/>
            <a:ext cx="519300" cy="79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600">
                <a:solidFill>
                  <a:schemeClr val="accent3"/>
                </a:solidFill>
                <a:latin typeface="Comfortaa"/>
                <a:ea typeface="Comfortaa"/>
                <a:cs typeface="Comfortaa"/>
                <a:sym typeface="Comfortaa"/>
              </a:rPr>
              <a:t>*</a:t>
            </a:r>
            <a:endParaRPr sz="9600">
              <a:solidFill>
                <a:schemeClr val="accent3"/>
              </a:solidFill>
              <a:latin typeface="Comfortaa"/>
              <a:ea typeface="Comfortaa"/>
              <a:cs typeface="Comfortaa"/>
              <a:sym typeface="Comfortaa"/>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2" name="Shape 1332"/>
        <p:cNvGrpSpPr/>
        <p:nvPr/>
      </p:nvGrpSpPr>
      <p:grpSpPr>
        <a:xfrm>
          <a:off x="0" y="0"/>
          <a:ext cx="0" cy="0"/>
          <a:chOff x="0" y="0"/>
          <a:chExt cx="0" cy="0"/>
        </a:xfrm>
      </p:grpSpPr>
      <p:sp>
        <p:nvSpPr>
          <p:cNvPr id="1333" name="Google Shape;1333;p63"/>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Practical </a:t>
            </a:r>
            <a:r>
              <a:rPr lang="en">
                <a:solidFill>
                  <a:schemeClr val="accent4"/>
                </a:solidFill>
              </a:rPr>
              <a:t>e</a:t>
            </a:r>
            <a:r>
              <a:rPr lang="en">
                <a:solidFill>
                  <a:schemeClr val="accent4"/>
                </a:solidFill>
              </a:rPr>
              <a:t>xercise </a:t>
            </a:r>
            <a:r>
              <a:rPr lang="en">
                <a:solidFill>
                  <a:schemeClr val="lt2"/>
                </a:solidFill>
              </a:rPr>
              <a:t>07</a:t>
            </a:r>
            <a:endParaRPr>
              <a:solidFill>
                <a:schemeClr val="lt2"/>
              </a:solidFill>
            </a:endParaRPr>
          </a:p>
        </p:txBody>
      </p:sp>
      <p:sp>
        <p:nvSpPr>
          <p:cNvPr id="1334" name="Google Shape;1334;p63"/>
          <p:cNvSpPr txBox="1"/>
          <p:nvPr>
            <p:ph idx="1" type="subTitle"/>
          </p:nvPr>
        </p:nvSpPr>
        <p:spPr>
          <a:xfrm>
            <a:off x="3465225" y="1529000"/>
            <a:ext cx="4965600" cy="3075000"/>
          </a:xfrm>
          <a:prstGeom prst="rect">
            <a:avLst/>
          </a:prstGeom>
        </p:spPr>
        <p:txBody>
          <a:bodyPr anchorCtr="0" anchor="t" bIns="91425" lIns="91425" spcFirstLastPara="1" rIns="91425" wrap="square" tIns="91425">
            <a:noAutofit/>
          </a:bodyPr>
          <a:lstStyle/>
          <a:p>
            <a:pPr indent="0" lvl="0" marL="0" rtl="0" algn="l">
              <a:lnSpc>
                <a:spcPct val="163636"/>
              </a:lnSpc>
              <a:spcBef>
                <a:spcPts val="0"/>
              </a:spcBef>
              <a:spcAft>
                <a:spcPts val="0"/>
              </a:spcAft>
              <a:buNone/>
            </a:pPr>
            <a:r>
              <a:rPr lang="en"/>
              <a:t>Write a Java program to reverse a string.</a:t>
            </a:r>
            <a:endParaRPr u="sng"/>
          </a:p>
          <a:p>
            <a:pPr indent="0" lvl="0" marL="457200" rtl="0" algn="l">
              <a:lnSpc>
                <a:spcPct val="163636"/>
              </a:lnSpc>
              <a:spcBef>
                <a:spcPts val="1200"/>
              </a:spcBef>
              <a:spcAft>
                <a:spcPts val="0"/>
              </a:spcAft>
              <a:buNone/>
            </a:pPr>
            <a:r>
              <a:rPr lang="en">
                <a:solidFill>
                  <a:schemeClr val="dk2"/>
                </a:solidFill>
              </a:rPr>
              <a:t>Input data</a:t>
            </a:r>
            <a:r>
              <a:rPr lang="en"/>
              <a:t>:</a:t>
            </a:r>
            <a:endParaRPr/>
          </a:p>
          <a:p>
            <a:pPr indent="0" lvl="0" marL="914400" rtl="0" algn="l">
              <a:lnSpc>
                <a:spcPct val="163636"/>
              </a:lnSpc>
              <a:spcBef>
                <a:spcPts val="1200"/>
              </a:spcBef>
              <a:spcAft>
                <a:spcPts val="0"/>
              </a:spcAft>
              <a:buNone/>
            </a:pPr>
            <a:r>
              <a:rPr lang="en"/>
              <a:t>Input a string: My dog’s name is Ralph</a:t>
            </a:r>
            <a:endParaRPr/>
          </a:p>
          <a:p>
            <a:pPr indent="0" lvl="0" marL="457200" rtl="0" algn="l">
              <a:lnSpc>
                <a:spcPct val="163636"/>
              </a:lnSpc>
              <a:spcBef>
                <a:spcPts val="1200"/>
              </a:spcBef>
              <a:spcAft>
                <a:spcPts val="0"/>
              </a:spcAft>
              <a:buNone/>
            </a:pPr>
            <a:r>
              <a:rPr lang="en">
                <a:solidFill>
                  <a:schemeClr val="accent2"/>
                </a:solidFill>
              </a:rPr>
              <a:t>Expected output</a:t>
            </a:r>
            <a:r>
              <a:rPr lang="en"/>
              <a:t>:</a:t>
            </a:r>
            <a:endParaRPr/>
          </a:p>
          <a:p>
            <a:pPr indent="0" lvl="0" marL="914400" rtl="0" algn="l">
              <a:spcBef>
                <a:spcPts val="1200"/>
              </a:spcBef>
              <a:spcAft>
                <a:spcPts val="0"/>
              </a:spcAft>
              <a:buNone/>
            </a:pPr>
            <a:r>
              <a:rPr lang="en"/>
              <a:t>Reverse string: hplaR si eman s‘god yM</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t/>
            </a:r>
            <a:endParaRPr/>
          </a:p>
        </p:txBody>
      </p:sp>
      <p:grpSp>
        <p:nvGrpSpPr>
          <p:cNvPr id="1335" name="Google Shape;1335;p63"/>
          <p:cNvGrpSpPr/>
          <p:nvPr/>
        </p:nvGrpSpPr>
        <p:grpSpPr>
          <a:xfrm>
            <a:off x="542297" y="1549414"/>
            <a:ext cx="2391310" cy="3054560"/>
            <a:chOff x="358925" y="1867675"/>
            <a:chExt cx="2142175" cy="2736325"/>
          </a:xfrm>
        </p:grpSpPr>
        <p:sp>
          <p:nvSpPr>
            <p:cNvPr id="1336" name="Google Shape;1336;p63"/>
            <p:cNvSpPr/>
            <p:nvPr/>
          </p:nvSpPr>
          <p:spPr>
            <a:xfrm>
              <a:off x="358925" y="1876250"/>
              <a:ext cx="2910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63"/>
            <p:cNvSpPr/>
            <p:nvPr/>
          </p:nvSpPr>
          <p:spPr>
            <a:xfrm>
              <a:off x="757650" y="1867675"/>
              <a:ext cx="2910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63"/>
            <p:cNvSpPr/>
            <p:nvPr/>
          </p:nvSpPr>
          <p:spPr>
            <a:xfrm>
              <a:off x="358925" y="2188475"/>
              <a:ext cx="2910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63"/>
            <p:cNvSpPr/>
            <p:nvPr/>
          </p:nvSpPr>
          <p:spPr>
            <a:xfrm>
              <a:off x="358925" y="2515188"/>
              <a:ext cx="2910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63"/>
            <p:cNvSpPr/>
            <p:nvPr/>
          </p:nvSpPr>
          <p:spPr>
            <a:xfrm>
              <a:off x="358925" y="2841925"/>
              <a:ext cx="2910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63"/>
            <p:cNvSpPr/>
            <p:nvPr/>
          </p:nvSpPr>
          <p:spPr>
            <a:xfrm>
              <a:off x="709062" y="2841925"/>
              <a:ext cx="2979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63"/>
            <p:cNvSpPr/>
            <p:nvPr/>
          </p:nvSpPr>
          <p:spPr>
            <a:xfrm>
              <a:off x="1059518" y="2841925"/>
              <a:ext cx="2328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63"/>
            <p:cNvSpPr/>
            <p:nvPr/>
          </p:nvSpPr>
          <p:spPr>
            <a:xfrm>
              <a:off x="358925" y="3152500"/>
              <a:ext cx="2685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63"/>
            <p:cNvSpPr/>
            <p:nvPr/>
          </p:nvSpPr>
          <p:spPr>
            <a:xfrm>
              <a:off x="358925" y="3495350"/>
              <a:ext cx="2685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63"/>
            <p:cNvSpPr/>
            <p:nvPr/>
          </p:nvSpPr>
          <p:spPr>
            <a:xfrm>
              <a:off x="358925" y="3804275"/>
              <a:ext cx="2685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63"/>
            <p:cNvSpPr/>
            <p:nvPr/>
          </p:nvSpPr>
          <p:spPr>
            <a:xfrm>
              <a:off x="358925" y="4113200"/>
              <a:ext cx="2685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63"/>
            <p:cNvSpPr/>
            <p:nvPr/>
          </p:nvSpPr>
          <p:spPr>
            <a:xfrm>
              <a:off x="709062" y="3152500"/>
              <a:ext cx="214800"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63"/>
            <p:cNvSpPr/>
            <p:nvPr/>
          </p:nvSpPr>
          <p:spPr>
            <a:xfrm>
              <a:off x="683525" y="3495350"/>
              <a:ext cx="2148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63"/>
            <p:cNvSpPr/>
            <p:nvPr/>
          </p:nvSpPr>
          <p:spPr>
            <a:xfrm>
              <a:off x="709062" y="3804275"/>
              <a:ext cx="2148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63"/>
            <p:cNvSpPr/>
            <p:nvPr/>
          </p:nvSpPr>
          <p:spPr>
            <a:xfrm>
              <a:off x="709062" y="4130163"/>
              <a:ext cx="2148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63"/>
            <p:cNvSpPr/>
            <p:nvPr/>
          </p:nvSpPr>
          <p:spPr>
            <a:xfrm>
              <a:off x="709062" y="4456050"/>
              <a:ext cx="2148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63"/>
            <p:cNvSpPr/>
            <p:nvPr/>
          </p:nvSpPr>
          <p:spPr>
            <a:xfrm>
              <a:off x="973809" y="3152500"/>
              <a:ext cx="4155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63"/>
            <p:cNvSpPr/>
            <p:nvPr/>
          </p:nvSpPr>
          <p:spPr>
            <a:xfrm>
              <a:off x="973809" y="3495350"/>
              <a:ext cx="5802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63"/>
            <p:cNvSpPr/>
            <p:nvPr/>
          </p:nvSpPr>
          <p:spPr>
            <a:xfrm>
              <a:off x="994246" y="3804275"/>
              <a:ext cx="6756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63"/>
            <p:cNvSpPr/>
            <p:nvPr/>
          </p:nvSpPr>
          <p:spPr>
            <a:xfrm>
              <a:off x="994246" y="4148775"/>
              <a:ext cx="675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63"/>
            <p:cNvSpPr/>
            <p:nvPr/>
          </p:nvSpPr>
          <p:spPr>
            <a:xfrm>
              <a:off x="994246" y="4456050"/>
              <a:ext cx="6756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63"/>
            <p:cNvSpPr/>
            <p:nvPr/>
          </p:nvSpPr>
          <p:spPr>
            <a:xfrm>
              <a:off x="1439171" y="3152500"/>
              <a:ext cx="3783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63"/>
            <p:cNvSpPr/>
            <p:nvPr/>
          </p:nvSpPr>
          <p:spPr>
            <a:xfrm>
              <a:off x="1629567" y="3478388"/>
              <a:ext cx="3783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63"/>
            <p:cNvSpPr/>
            <p:nvPr/>
          </p:nvSpPr>
          <p:spPr>
            <a:xfrm>
              <a:off x="1740173" y="3804300"/>
              <a:ext cx="2328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63"/>
            <p:cNvSpPr/>
            <p:nvPr/>
          </p:nvSpPr>
          <p:spPr>
            <a:xfrm>
              <a:off x="1740173" y="4456100"/>
              <a:ext cx="232800"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63"/>
            <p:cNvSpPr/>
            <p:nvPr/>
          </p:nvSpPr>
          <p:spPr>
            <a:xfrm>
              <a:off x="757650" y="2182588"/>
              <a:ext cx="5802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63"/>
            <p:cNvSpPr/>
            <p:nvPr/>
          </p:nvSpPr>
          <p:spPr>
            <a:xfrm>
              <a:off x="757650" y="2512250"/>
              <a:ext cx="5802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63"/>
            <p:cNvSpPr/>
            <p:nvPr/>
          </p:nvSpPr>
          <p:spPr>
            <a:xfrm>
              <a:off x="1445575" y="2509300"/>
              <a:ext cx="2979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63"/>
            <p:cNvSpPr/>
            <p:nvPr/>
          </p:nvSpPr>
          <p:spPr>
            <a:xfrm>
              <a:off x="1344900" y="2841925"/>
              <a:ext cx="2979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63"/>
            <p:cNvSpPr/>
            <p:nvPr/>
          </p:nvSpPr>
          <p:spPr>
            <a:xfrm>
              <a:off x="1740250" y="4148775"/>
              <a:ext cx="4578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63"/>
            <p:cNvSpPr/>
            <p:nvPr/>
          </p:nvSpPr>
          <p:spPr>
            <a:xfrm>
              <a:off x="2043300" y="4456050"/>
              <a:ext cx="4578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0" name="Shape 1370"/>
        <p:cNvGrpSpPr/>
        <p:nvPr/>
      </p:nvGrpSpPr>
      <p:grpSpPr>
        <a:xfrm>
          <a:off x="0" y="0"/>
          <a:ext cx="0" cy="0"/>
          <a:chOff x="0" y="0"/>
          <a:chExt cx="0" cy="0"/>
        </a:xfrm>
      </p:grpSpPr>
      <p:sp>
        <p:nvSpPr>
          <p:cNvPr id="1371" name="Google Shape;1371;p64"/>
          <p:cNvSpPr txBox="1"/>
          <p:nvPr>
            <p:ph idx="3" type="subTitle"/>
          </p:nvPr>
        </p:nvSpPr>
        <p:spPr>
          <a:xfrm>
            <a:off x="4988437" y="3200700"/>
            <a:ext cx="26751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accent3"/>
                </a:solidFill>
              </a:rPr>
              <a:t>Alex Harris</a:t>
            </a:r>
            <a:endParaRPr>
              <a:solidFill>
                <a:schemeClr val="accent3"/>
              </a:solidFill>
            </a:endParaRPr>
          </a:p>
        </p:txBody>
      </p:sp>
      <p:sp>
        <p:nvSpPr>
          <p:cNvPr id="1372" name="Google Shape;1372;p64"/>
          <p:cNvSpPr txBox="1"/>
          <p:nvPr>
            <p:ph idx="4" type="subTitle"/>
          </p:nvPr>
        </p:nvSpPr>
        <p:spPr>
          <a:xfrm>
            <a:off x="1281362" y="3200700"/>
            <a:ext cx="26751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Sofia Hill</a:t>
            </a:r>
            <a:endParaRPr/>
          </a:p>
        </p:txBody>
      </p:sp>
      <p:pic>
        <p:nvPicPr>
          <p:cNvPr id="1373" name="Google Shape;1373;p64"/>
          <p:cNvPicPr preferRelativeResize="0"/>
          <p:nvPr/>
        </p:nvPicPr>
        <p:blipFill rotWithShape="1">
          <a:blip r:embed="rId3">
            <a:alphaModFix/>
          </a:blip>
          <a:srcRect b="25192" l="39632" r="12304" t="2745"/>
          <a:stretch/>
        </p:blipFill>
        <p:spPr>
          <a:xfrm>
            <a:off x="4988414" y="1498350"/>
            <a:ext cx="1608000" cy="1608000"/>
          </a:xfrm>
          <a:prstGeom prst="ellipse">
            <a:avLst/>
          </a:prstGeom>
          <a:noFill/>
          <a:ln>
            <a:noFill/>
          </a:ln>
        </p:spPr>
      </p:pic>
      <p:pic>
        <p:nvPicPr>
          <p:cNvPr id="1374" name="Google Shape;1374;p64"/>
          <p:cNvPicPr preferRelativeResize="0"/>
          <p:nvPr/>
        </p:nvPicPr>
        <p:blipFill rotWithShape="1">
          <a:blip r:embed="rId4">
            <a:alphaModFix/>
          </a:blip>
          <a:srcRect b="20968" l="28111" r="22937" t="5636"/>
          <a:stretch/>
        </p:blipFill>
        <p:spPr>
          <a:xfrm>
            <a:off x="1455489" y="1521163"/>
            <a:ext cx="1608000" cy="1608000"/>
          </a:xfrm>
          <a:prstGeom prst="ellipse">
            <a:avLst/>
          </a:prstGeom>
          <a:noFill/>
          <a:ln>
            <a:noFill/>
          </a:ln>
        </p:spPr>
      </p:pic>
      <p:sp>
        <p:nvSpPr>
          <p:cNvPr id="1375" name="Google Shape;1375;p6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a:t>
            </a:r>
            <a:r>
              <a:rPr lang="en"/>
              <a:t>ur </a:t>
            </a:r>
            <a:r>
              <a:rPr lang="en">
                <a:solidFill>
                  <a:schemeClr val="accent4"/>
                </a:solidFill>
              </a:rPr>
              <a:t>team</a:t>
            </a:r>
            <a:endParaRPr>
              <a:solidFill>
                <a:schemeClr val="accent4"/>
              </a:solidFill>
            </a:endParaRPr>
          </a:p>
        </p:txBody>
      </p:sp>
      <p:sp>
        <p:nvSpPr>
          <p:cNvPr id="1376" name="Google Shape;1376;p64"/>
          <p:cNvSpPr txBox="1"/>
          <p:nvPr>
            <p:ph idx="1" type="subTitle"/>
          </p:nvPr>
        </p:nvSpPr>
        <p:spPr>
          <a:xfrm>
            <a:off x="5292547" y="3632599"/>
            <a:ext cx="2675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speak a bit about this person here</a:t>
            </a:r>
            <a:endParaRPr/>
          </a:p>
        </p:txBody>
      </p:sp>
      <p:sp>
        <p:nvSpPr>
          <p:cNvPr id="1377" name="Google Shape;1377;p64"/>
          <p:cNvSpPr txBox="1"/>
          <p:nvPr>
            <p:ph idx="2" type="subTitle"/>
          </p:nvPr>
        </p:nvSpPr>
        <p:spPr>
          <a:xfrm>
            <a:off x="1585702" y="3632599"/>
            <a:ext cx="2675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speak a bit about this person here</a:t>
            </a:r>
            <a:endParaRPr/>
          </a:p>
        </p:txBody>
      </p:sp>
      <p:sp>
        <p:nvSpPr>
          <p:cNvPr id="1378" name="Google Shape;1378;p64"/>
          <p:cNvSpPr txBox="1"/>
          <p:nvPr/>
        </p:nvSpPr>
        <p:spPr>
          <a:xfrm>
            <a:off x="8373325" y="1252950"/>
            <a:ext cx="519300" cy="79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600">
                <a:solidFill>
                  <a:schemeClr val="accent1"/>
                </a:solidFill>
                <a:latin typeface="Comfortaa"/>
                <a:ea typeface="Comfortaa"/>
                <a:cs typeface="Comfortaa"/>
                <a:sym typeface="Comfortaa"/>
              </a:rPr>
              <a:t>*</a:t>
            </a:r>
            <a:endParaRPr sz="9600">
              <a:solidFill>
                <a:schemeClr val="accent1"/>
              </a:solidFill>
              <a:latin typeface="Comfortaa"/>
              <a:ea typeface="Comfortaa"/>
              <a:cs typeface="Comfortaa"/>
              <a:sym typeface="Comfortaa"/>
            </a:endParaRPr>
          </a:p>
        </p:txBody>
      </p:sp>
      <p:sp>
        <p:nvSpPr>
          <p:cNvPr id="1379" name="Google Shape;1379;p64"/>
          <p:cNvSpPr txBox="1"/>
          <p:nvPr/>
        </p:nvSpPr>
        <p:spPr>
          <a:xfrm>
            <a:off x="208438" y="1276463"/>
            <a:ext cx="704700" cy="87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000">
                <a:solidFill>
                  <a:schemeClr val="accent1"/>
                </a:solidFill>
                <a:latin typeface="Comfortaa"/>
                <a:ea typeface="Comfortaa"/>
                <a:cs typeface="Comfortaa"/>
                <a:sym typeface="Comfortaa"/>
              </a:rPr>
              <a:t>{</a:t>
            </a:r>
            <a:endParaRPr sz="5000">
              <a:solidFill>
                <a:schemeClr val="accent1"/>
              </a:solidFill>
              <a:latin typeface="Comfortaa"/>
              <a:ea typeface="Comfortaa"/>
              <a:cs typeface="Comfortaa"/>
              <a:sym typeface="Comfortaa"/>
            </a:endParaRPr>
          </a:p>
        </p:txBody>
      </p:sp>
      <p:sp>
        <p:nvSpPr>
          <p:cNvPr id="1380" name="Google Shape;1380;p64"/>
          <p:cNvSpPr txBox="1"/>
          <p:nvPr/>
        </p:nvSpPr>
        <p:spPr>
          <a:xfrm>
            <a:off x="8218800" y="4048800"/>
            <a:ext cx="519300" cy="75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1381" name="Google Shape;1381;p64"/>
          <p:cNvSpPr txBox="1"/>
          <p:nvPr/>
        </p:nvSpPr>
        <p:spPr>
          <a:xfrm>
            <a:off x="7344650" y="4155300"/>
            <a:ext cx="976200" cy="546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
        <p:nvSpPr>
          <p:cNvPr id="1382" name="Google Shape;1382;p64"/>
          <p:cNvSpPr txBox="1"/>
          <p:nvPr/>
        </p:nvSpPr>
        <p:spPr>
          <a:xfrm>
            <a:off x="479288" y="1498338"/>
            <a:ext cx="976200" cy="546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5000">
                <a:solidFill>
                  <a:schemeClr val="accent5"/>
                </a:solidFill>
                <a:latin typeface="Fira Code"/>
                <a:ea typeface="Fira Code"/>
                <a:cs typeface="Fira Code"/>
                <a:sym typeface="Fira Code"/>
              </a:rPr>
              <a:t>..</a:t>
            </a:r>
            <a:endParaRPr sz="5000">
              <a:solidFill>
                <a:schemeClr val="accent5"/>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6" name="Shape 1386"/>
        <p:cNvGrpSpPr/>
        <p:nvPr/>
      </p:nvGrpSpPr>
      <p:grpSpPr>
        <a:xfrm>
          <a:off x="0" y="0"/>
          <a:ext cx="0" cy="0"/>
          <a:chOff x="0" y="0"/>
          <a:chExt cx="0" cy="0"/>
        </a:xfrm>
      </p:grpSpPr>
      <p:sp>
        <p:nvSpPr>
          <p:cNvPr id="1387" name="Google Shape;1387;p65"/>
          <p:cNvSpPr txBox="1"/>
          <p:nvPr>
            <p:ph type="title"/>
          </p:nvPr>
        </p:nvSpPr>
        <p:spPr>
          <a:xfrm>
            <a:off x="3189013" y="696450"/>
            <a:ext cx="4448100" cy="105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1388" name="Google Shape;1388;p65"/>
          <p:cNvSpPr txBox="1"/>
          <p:nvPr>
            <p:ph idx="1" type="subTitle"/>
          </p:nvPr>
        </p:nvSpPr>
        <p:spPr>
          <a:xfrm>
            <a:off x="3485375" y="1860375"/>
            <a:ext cx="4945500" cy="105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lt2"/>
                </a:solidFill>
                <a:latin typeface="Source Code Pro Medium"/>
                <a:ea typeface="Source Code Pro Medium"/>
                <a:cs typeface="Source Code Pro Medium"/>
                <a:sym typeface="Source Code Pro Medium"/>
              </a:rPr>
              <a:t>&lt; D</a:t>
            </a:r>
            <a:r>
              <a:rPr lang="en" sz="2000">
                <a:solidFill>
                  <a:schemeClr val="lt2"/>
                </a:solidFill>
                <a:latin typeface="Source Code Pro Medium"/>
                <a:ea typeface="Source Code Pro Medium"/>
                <a:cs typeface="Source Code Pro Medium"/>
                <a:sym typeface="Source Code Pro Medium"/>
              </a:rPr>
              <a:t>o you have any questions? &gt;</a:t>
            </a:r>
            <a:endParaRPr sz="2000">
              <a:solidFill>
                <a:schemeClr val="lt2"/>
              </a:solidFill>
              <a:latin typeface="Source Code Pro Medium"/>
              <a:ea typeface="Source Code Pro Medium"/>
              <a:cs typeface="Source Code Pro Medium"/>
              <a:sym typeface="Source Code Pro Medium"/>
            </a:endParaRPr>
          </a:p>
          <a:p>
            <a:pPr indent="0" lvl="0" marL="457200" rtl="0" algn="l">
              <a:spcBef>
                <a:spcPts val="0"/>
              </a:spcBef>
              <a:spcAft>
                <a:spcPts val="0"/>
              </a:spcAft>
              <a:buNone/>
            </a:pPr>
            <a:r>
              <a:rPr lang="en"/>
              <a:t>youremail@freepik.com</a:t>
            </a:r>
            <a:endParaRPr/>
          </a:p>
          <a:p>
            <a:pPr indent="0" lvl="0" marL="914400" rtl="0" algn="l">
              <a:spcBef>
                <a:spcPts val="0"/>
              </a:spcBef>
              <a:spcAft>
                <a:spcPts val="0"/>
              </a:spcAft>
              <a:buNone/>
            </a:pPr>
            <a:r>
              <a:rPr lang="en"/>
              <a:t>+34 654 321 432</a:t>
            </a:r>
            <a:endParaRPr/>
          </a:p>
          <a:p>
            <a:pPr indent="0" lvl="0" marL="1371600" rtl="0" algn="l">
              <a:spcBef>
                <a:spcPts val="0"/>
              </a:spcBef>
              <a:spcAft>
                <a:spcPts val="0"/>
              </a:spcAft>
              <a:buNone/>
            </a:pPr>
            <a:r>
              <a:rPr lang="en"/>
              <a:t>yourwebsite.com</a:t>
            </a:r>
            <a:endParaRPr/>
          </a:p>
        </p:txBody>
      </p:sp>
      <p:sp>
        <p:nvSpPr>
          <p:cNvPr id="1389" name="Google Shape;1389;p65"/>
          <p:cNvSpPr/>
          <p:nvPr/>
        </p:nvSpPr>
        <p:spPr>
          <a:xfrm>
            <a:off x="4036450" y="3088037"/>
            <a:ext cx="437400" cy="437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65"/>
          <p:cNvSpPr/>
          <p:nvPr/>
        </p:nvSpPr>
        <p:spPr>
          <a:xfrm>
            <a:off x="4904325" y="3088037"/>
            <a:ext cx="437400" cy="437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65"/>
          <p:cNvSpPr/>
          <p:nvPr/>
        </p:nvSpPr>
        <p:spPr>
          <a:xfrm>
            <a:off x="5772200" y="3088037"/>
            <a:ext cx="437400" cy="437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2" name="Google Shape;1392;p65"/>
          <p:cNvGrpSpPr/>
          <p:nvPr/>
        </p:nvGrpSpPr>
        <p:grpSpPr>
          <a:xfrm>
            <a:off x="4123599" y="3167535"/>
            <a:ext cx="276012" cy="275991"/>
            <a:chOff x="3368074" y="3882537"/>
            <a:chExt cx="215298" cy="215298"/>
          </a:xfrm>
        </p:grpSpPr>
        <p:sp>
          <p:nvSpPr>
            <p:cNvPr id="1393" name="Google Shape;1393;p65"/>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65"/>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65"/>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 name="Google Shape;1396;p65"/>
          <p:cNvGrpSpPr/>
          <p:nvPr/>
        </p:nvGrpSpPr>
        <p:grpSpPr>
          <a:xfrm>
            <a:off x="4989631" y="3186243"/>
            <a:ext cx="266790" cy="238574"/>
            <a:chOff x="3824739" y="3890112"/>
            <a:chExt cx="208105" cy="186110"/>
          </a:xfrm>
        </p:grpSpPr>
        <p:sp>
          <p:nvSpPr>
            <p:cNvPr id="1397" name="Google Shape;1397;p65"/>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65"/>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65"/>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0" name="Google Shape;1400;p65"/>
          <p:cNvSpPr/>
          <p:nvPr/>
        </p:nvSpPr>
        <p:spPr>
          <a:xfrm>
            <a:off x="5853515" y="3186482"/>
            <a:ext cx="291511" cy="238097"/>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65"/>
          <p:cNvSpPr txBox="1"/>
          <p:nvPr/>
        </p:nvSpPr>
        <p:spPr>
          <a:xfrm>
            <a:off x="3485375" y="4343600"/>
            <a:ext cx="4151700" cy="26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accent4"/>
                </a:solidFill>
                <a:latin typeface="Source Code Pro"/>
                <a:ea typeface="Source Code Pro"/>
                <a:cs typeface="Source Code Pro"/>
                <a:sym typeface="Source Code Pro"/>
              </a:rPr>
              <a:t>Please keep this slide for attribution</a:t>
            </a:r>
            <a:endParaRPr sz="1200">
              <a:solidFill>
                <a:schemeClr val="accent4"/>
              </a:solidFill>
              <a:latin typeface="Source Code Pro"/>
              <a:ea typeface="Source Code Pro"/>
              <a:cs typeface="Source Code Pro"/>
              <a:sym typeface="Source Code Pro"/>
            </a:endParaRPr>
          </a:p>
        </p:txBody>
      </p:sp>
      <p:grpSp>
        <p:nvGrpSpPr>
          <p:cNvPr id="1402" name="Google Shape;1402;p65"/>
          <p:cNvGrpSpPr/>
          <p:nvPr/>
        </p:nvGrpSpPr>
        <p:grpSpPr>
          <a:xfrm>
            <a:off x="255130" y="696438"/>
            <a:ext cx="2377907" cy="3907563"/>
            <a:chOff x="5" y="747463"/>
            <a:chExt cx="2377907" cy="3907563"/>
          </a:xfrm>
        </p:grpSpPr>
        <p:sp>
          <p:nvSpPr>
            <p:cNvPr id="1403" name="Google Shape;1403;p65"/>
            <p:cNvSpPr/>
            <p:nvPr/>
          </p:nvSpPr>
          <p:spPr>
            <a:xfrm>
              <a:off x="5" y="756038"/>
              <a:ext cx="3549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65"/>
            <p:cNvSpPr/>
            <p:nvPr/>
          </p:nvSpPr>
          <p:spPr>
            <a:xfrm>
              <a:off x="486329" y="747463"/>
              <a:ext cx="3549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65"/>
            <p:cNvSpPr/>
            <p:nvPr/>
          </p:nvSpPr>
          <p:spPr>
            <a:xfrm>
              <a:off x="5" y="1068263"/>
              <a:ext cx="3549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65"/>
            <p:cNvSpPr/>
            <p:nvPr/>
          </p:nvSpPr>
          <p:spPr>
            <a:xfrm>
              <a:off x="5" y="1394975"/>
              <a:ext cx="3549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65"/>
            <p:cNvSpPr/>
            <p:nvPr/>
          </p:nvSpPr>
          <p:spPr>
            <a:xfrm>
              <a:off x="5" y="1721713"/>
              <a:ext cx="3549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65"/>
            <p:cNvSpPr/>
            <p:nvPr/>
          </p:nvSpPr>
          <p:spPr>
            <a:xfrm>
              <a:off x="434858" y="1721713"/>
              <a:ext cx="4545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65"/>
            <p:cNvSpPr/>
            <p:nvPr/>
          </p:nvSpPr>
          <p:spPr>
            <a:xfrm>
              <a:off x="934654" y="1721722"/>
              <a:ext cx="2607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65"/>
            <p:cNvSpPr/>
            <p:nvPr/>
          </p:nvSpPr>
          <p:spPr>
            <a:xfrm>
              <a:off x="5" y="2032288"/>
              <a:ext cx="3276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65"/>
            <p:cNvSpPr/>
            <p:nvPr/>
          </p:nvSpPr>
          <p:spPr>
            <a:xfrm>
              <a:off x="5" y="2375138"/>
              <a:ext cx="3276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65"/>
            <p:cNvSpPr/>
            <p:nvPr/>
          </p:nvSpPr>
          <p:spPr>
            <a:xfrm>
              <a:off x="5" y="2684063"/>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65"/>
            <p:cNvSpPr/>
            <p:nvPr/>
          </p:nvSpPr>
          <p:spPr>
            <a:xfrm>
              <a:off x="5" y="2992988"/>
              <a:ext cx="3276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65"/>
            <p:cNvSpPr/>
            <p:nvPr/>
          </p:nvSpPr>
          <p:spPr>
            <a:xfrm>
              <a:off x="13726" y="3773963"/>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65"/>
            <p:cNvSpPr/>
            <p:nvPr/>
          </p:nvSpPr>
          <p:spPr>
            <a:xfrm>
              <a:off x="434858" y="2032288"/>
              <a:ext cx="327600"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65"/>
            <p:cNvSpPr/>
            <p:nvPr/>
          </p:nvSpPr>
          <p:spPr>
            <a:xfrm>
              <a:off x="395919" y="2375138"/>
              <a:ext cx="3276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65"/>
            <p:cNvSpPr/>
            <p:nvPr/>
          </p:nvSpPr>
          <p:spPr>
            <a:xfrm>
              <a:off x="434858" y="2684063"/>
              <a:ext cx="3276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65"/>
            <p:cNvSpPr/>
            <p:nvPr/>
          </p:nvSpPr>
          <p:spPr>
            <a:xfrm>
              <a:off x="434858" y="3009950"/>
              <a:ext cx="3276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65"/>
            <p:cNvSpPr/>
            <p:nvPr/>
          </p:nvSpPr>
          <p:spPr>
            <a:xfrm>
              <a:off x="434858" y="3335838"/>
              <a:ext cx="3276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65"/>
            <p:cNvSpPr/>
            <p:nvPr/>
          </p:nvSpPr>
          <p:spPr>
            <a:xfrm>
              <a:off x="838550" y="2032296"/>
              <a:ext cx="4656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65"/>
            <p:cNvSpPr/>
            <p:nvPr/>
          </p:nvSpPr>
          <p:spPr>
            <a:xfrm>
              <a:off x="838550" y="2375145"/>
              <a:ext cx="6507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65"/>
            <p:cNvSpPr/>
            <p:nvPr/>
          </p:nvSpPr>
          <p:spPr>
            <a:xfrm>
              <a:off x="861466" y="2684069"/>
              <a:ext cx="7572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65"/>
            <p:cNvSpPr/>
            <p:nvPr/>
          </p:nvSpPr>
          <p:spPr>
            <a:xfrm>
              <a:off x="861466" y="3028567"/>
              <a:ext cx="7572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65"/>
            <p:cNvSpPr/>
            <p:nvPr/>
          </p:nvSpPr>
          <p:spPr>
            <a:xfrm>
              <a:off x="861466" y="3335841"/>
              <a:ext cx="7572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65"/>
            <p:cNvSpPr/>
            <p:nvPr/>
          </p:nvSpPr>
          <p:spPr>
            <a:xfrm>
              <a:off x="1360349" y="2032296"/>
              <a:ext cx="4242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65"/>
            <p:cNvSpPr/>
            <p:nvPr/>
          </p:nvSpPr>
          <p:spPr>
            <a:xfrm>
              <a:off x="1573836" y="2358182"/>
              <a:ext cx="4242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65"/>
            <p:cNvSpPr/>
            <p:nvPr/>
          </p:nvSpPr>
          <p:spPr>
            <a:xfrm>
              <a:off x="1697856" y="2684094"/>
              <a:ext cx="2607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65"/>
            <p:cNvSpPr/>
            <p:nvPr/>
          </p:nvSpPr>
          <p:spPr>
            <a:xfrm>
              <a:off x="1697856" y="3335891"/>
              <a:ext cx="260700"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65"/>
            <p:cNvSpPr/>
            <p:nvPr/>
          </p:nvSpPr>
          <p:spPr>
            <a:xfrm>
              <a:off x="13726" y="4013038"/>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65"/>
            <p:cNvSpPr/>
            <p:nvPr/>
          </p:nvSpPr>
          <p:spPr>
            <a:xfrm>
              <a:off x="395919" y="4296538"/>
              <a:ext cx="3276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65"/>
            <p:cNvSpPr/>
            <p:nvPr/>
          </p:nvSpPr>
          <p:spPr>
            <a:xfrm>
              <a:off x="875884" y="4296538"/>
              <a:ext cx="3855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65"/>
            <p:cNvSpPr/>
            <p:nvPr/>
          </p:nvSpPr>
          <p:spPr>
            <a:xfrm>
              <a:off x="1360349" y="4296538"/>
              <a:ext cx="486900"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65"/>
            <p:cNvSpPr/>
            <p:nvPr/>
          </p:nvSpPr>
          <p:spPr>
            <a:xfrm>
              <a:off x="1912083" y="4296538"/>
              <a:ext cx="1776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65"/>
            <p:cNvSpPr/>
            <p:nvPr/>
          </p:nvSpPr>
          <p:spPr>
            <a:xfrm>
              <a:off x="395919" y="4505063"/>
              <a:ext cx="3276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65"/>
            <p:cNvSpPr/>
            <p:nvPr/>
          </p:nvSpPr>
          <p:spPr>
            <a:xfrm>
              <a:off x="875884" y="4505063"/>
              <a:ext cx="6135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65"/>
            <p:cNvSpPr/>
            <p:nvPr/>
          </p:nvSpPr>
          <p:spPr>
            <a:xfrm>
              <a:off x="1570204" y="4505063"/>
              <a:ext cx="2607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65"/>
            <p:cNvSpPr/>
            <p:nvPr/>
          </p:nvSpPr>
          <p:spPr>
            <a:xfrm>
              <a:off x="894657" y="759375"/>
              <a:ext cx="4656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65"/>
            <p:cNvSpPr/>
            <p:nvPr/>
          </p:nvSpPr>
          <p:spPr>
            <a:xfrm>
              <a:off x="486348" y="1068288"/>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65"/>
            <p:cNvSpPr/>
            <p:nvPr/>
          </p:nvSpPr>
          <p:spPr>
            <a:xfrm>
              <a:off x="1169818" y="1064149"/>
              <a:ext cx="4656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65"/>
            <p:cNvSpPr/>
            <p:nvPr/>
          </p:nvSpPr>
          <p:spPr>
            <a:xfrm>
              <a:off x="486342" y="1395013"/>
              <a:ext cx="4029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65"/>
            <p:cNvSpPr/>
            <p:nvPr/>
          </p:nvSpPr>
          <p:spPr>
            <a:xfrm>
              <a:off x="1254423" y="1719659"/>
              <a:ext cx="2964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65"/>
            <p:cNvSpPr/>
            <p:nvPr/>
          </p:nvSpPr>
          <p:spPr>
            <a:xfrm>
              <a:off x="1697859" y="3028567"/>
              <a:ext cx="2964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65"/>
            <p:cNvSpPr/>
            <p:nvPr/>
          </p:nvSpPr>
          <p:spPr>
            <a:xfrm>
              <a:off x="1840717" y="2032296"/>
              <a:ext cx="2409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65"/>
            <p:cNvSpPr/>
            <p:nvPr/>
          </p:nvSpPr>
          <p:spPr>
            <a:xfrm>
              <a:off x="2037810" y="2684069"/>
              <a:ext cx="2409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65"/>
            <p:cNvSpPr/>
            <p:nvPr/>
          </p:nvSpPr>
          <p:spPr>
            <a:xfrm>
              <a:off x="1912311" y="4507125"/>
              <a:ext cx="4656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65"/>
            <p:cNvSpPr/>
            <p:nvPr/>
          </p:nvSpPr>
          <p:spPr>
            <a:xfrm>
              <a:off x="434873" y="3987600"/>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65"/>
            <p:cNvSpPr/>
            <p:nvPr/>
          </p:nvSpPr>
          <p:spPr>
            <a:xfrm>
              <a:off x="434873" y="3757500"/>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 name="Google Shape;1448;p65"/>
          <p:cNvGrpSpPr/>
          <p:nvPr/>
        </p:nvGrpSpPr>
        <p:grpSpPr>
          <a:xfrm>
            <a:off x="8059900" y="446250"/>
            <a:ext cx="473100" cy="186500"/>
            <a:chOff x="7059675" y="514525"/>
            <a:chExt cx="473100" cy="186500"/>
          </a:xfrm>
        </p:grpSpPr>
        <p:cxnSp>
          <p:nvCxnSpPr>
            <p:cNvPr id="1449" name="Google Shape;1449;p65"/>
            <p:cNvCxnSpPr/>
            <p:nvPr/>
          </p:nvCxnSpPr>
          <p:spPr>
            <a:xfrm flipH="1" rot="10800000">
              <a:off x="7059675" y="51452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1450" name="Google Shape;1450;p65"/>
            <p:cNvCxnSpPr/>
            <p:nvPr/>
          </p:nvCxnSpPr>
          <p:spPr>
            <a:xfrm flipH="1" rot="10800000">
              <a:off x="7059675" y="60567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1451" name="Google Shape;1451;p65"/>
            <p:cNvCxnSpPr/>
            <p:nvPr/>
          </p:nvCxnSpPr>
          <p:spPr>
            <a:xfrm flipH="1" rot="10800000">
              <a:off x="7059675" y="696825"/>
              <a:ext cx="473100" cy="4200"/>
            </a:xfrm>
            <a:prstGeom prst="straightConnector1">
              <a:avLst/>
            </a:prstGeom>
            <a:noFill/>
            <a:ln cap="flat" cmpd="sng" w="28575">
              <a:solidFill>
                <a:schemeClr val="dk1"/>
              </a:solidFill>
              <a:prstDash val="solid"/>
              <a:round/>
              <a:headEnd len="med" w="med" type="none"/>
              <a:tailEnd len="med" w="med" type="none"/>
            </a:ln>
          </p:spPr>
        </p:cxn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5" name="Shape 1455"/>
        <p:cNvGrpSpPr/>
        <p:nvPr/>
      </p:nvGrpSpPr>
      <p:grpSpPr>
        <a:xfrm>
          <a:off x="0" y="0"/>
          <a:ext cx="0" cy="0"/>
          <a:chOff x="0" y="0"/>
          <a:chExt cx="0" cy="0"/>
        </a:xfrm>
      </p:grpSpPr>
      <p:sp>
        <p:nvSpPr>
          <p:cNvPr id="1456" name="Google Shape;1456;p66"/>
          <p:cNvSpPr txBox="1"/>
          <p:nvPr>
            <p:ph idx="4294967295" type="body"/>
          </p:nvPr>
        </p:nvSpPr>
        <p:spPr>
          <a:xfrm>
            <a:off x="720000" y="1315575"/>
            <a:ext cx="7704000" cy="10623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en"/>
              <a:t>Here’s an assortment of alternative resources whose style fits the one of this template:</a:t>
            </a:r>
            <a:endParaRPr/>
          </a:p>
          <a:p>
            <a:pPr indent="-317500" lvl="0" marL="457200" rtl="0" algn="l">
              <a:lnSpc>
                <a:spcPct val="115000"/>
              </a:lnSpc>
              <a:spcBef>
                <a:spcPts val="800"/>
              </a:spcBef>
              <a:spcAft>
                <a:spcPts val="0"/>
              </a:spcAft>
              <a:buSzPts val="1400"/>
              <a:buChar char="●"/>
            </a:pPr>
            <a:r>
              <a:rPr lang="en">
                <a:uFill>
                  <a:noFill/>
                </a:uFill>
                <a:hlinkClick r:id="rId3"/>
              </a:rPr>
              <a:t>Programmers concept with flat design</a:t>
            </a:r>
            <a:endParaRPr/>
          </a:p>
        </p:txBody>
      </p:sp>
      <p:sp>
        <p:nvSpPr>
          <p:cNvPr id="1457" name="Google Shape;1457;p6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a:t>
            </a:r>
            <a:r>
              <a:rPr lang="en"/>
              <a:t>lternative </a:t>
            </a:r>
            <a:r>
              <a:rPr lang="en">
                <a:solidFill>
                  <a:schemeClr val="accent4"/>
                </a:solidFill>
              </a:rPr>
              <a:t>resources</a:t>
            </a:r>
            <a:endParaRPr>
              <a:solidFill>
                <a:schemeClr val="accent4"/>
              </a:solidFill>
            </a:endParaRPr>
          </a:p>
        </p:txBody>
      </p:sp>
      <p:grpSp>
        <p:nvGrpSpPr>
          <p:cNvPr id="1458" name="Google Shape;1458;p66"/>
          <p:cNvGrpSpPr/>
          <p:nvPr/>
        </p:nvGrpSpPr>
        <p:grpSpPr>
          <a:xfrm>
            <a:off x="1926149" y="2333240"/>
            <a:ext cx="4893522" cy="2561094"/>
            <a:chOff x="1926149" y="2333240"/>
            <a:chExt cx="4893522" cy="2561094"/>
          </a:xfrm>
        </p:grpSpPr>
        <p:sp>
          <p:nvSpPr>
            <p:cNvPr id="1459" name="Google Shape;1459;p66"/>
            <p:cNvSpPr/>
            <p:nvPr/>
          </p:nvSpPr>
          <p:spPr>
            <a:xfrm>
              <a:off x="3280064" y="3533682"/>
              <a:ext cx="445178" cy="88597"/>
            </a:xfrm>
            <a:custGeom>
              <a:rect b="b" l="l" r="r" t="t"/>
              <a:pathLst>
                <a:path extrusionOk="0" h="2669" w="13411">
                  <a:moveTo>
                    <a:pt x="1335" y="0"/>
                  </a:moveTo>
                  <a:cubicBezTo>
                    <a:pt x="568" y="0"/>
                    <a:pt x="0" y="601"/>
                    <a:pt x="0" y="1335"/>
                  </a:cubicBezTo>
                  <a:cubicBezTo>
                    <a:pt x="0" y="2102"/>
                    <a:pt x="568" y="2669"/>
                    <a:pt x="1335" y="2669"/>
                  </a:cubicBezTo>
                  <a:lnTo>
                    <a:pt x="12076" y="2669"/>
                  </a:lnTo>
                  <a:cubicBezTo>
                    <a:pt x="12843" y="2669"/>
                    <a:pt x="13410" y="2068"/>
                    <a:pt x="13410" y="1335"/>
                  </a:cubicBezTo>
                  <a:cubicBezTo>
                    <a:pt x="13410" y="601"/>
                    <a:pt x="12843" y="0"/>
                    <a:pt x="120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66"/>
            <p:cNvSpPr/>
            <p:nvPr/>
          </p:nvSpPr>
          <p:spPr>
            <a:xfrm>
              <a:off x="3193692" y="3107379"/>
              <a:ext cx="486141" cy="227054"/>
            </a:xfrm>
            <a:custGeom>
              <a:rect b="b" l="l" r="r" t="t"/>
              <a:pathLst>
                <a:path extrusionOk="0" h="6840" w="14645">
                  <a:moveTo>
                    <a:pt x="2569" y="1"/>
                  </a:moveTo>
                  <a:cubicBezTo>
                    <a:pt x="1802" y="1"/>
                    <a:pt x="1235" y="601"/>
                    <a:pt x="1235" y="1335"/>
                  </a:cubicBezTo>
                  <a:cubicBezTo>
                    <a:pt x="1235" y="2102"/>
                    <a:pt x="1802" y="2669"/>
                    <a:pt x="2569" y="2669"/>
                  </a:cubicBezTo>
                  <a:lnTo>
                    <a:pt x="3403" y="2669"/>
                  </a:lnTo>
                  <a:cubicBezTo>
                    <a:pt x="3803" y="2669"/>
                    <a:pt x="4137" y="3003"/>
                    <a:pt x="4137" y="3437"/>
                  </a:cubicBezTo>
                  <a:cubicBezTo>
                    <a:pt x="4137" y="3837"/>
                    <a:pt x="3803" y="4170"/>
                    <a:pt x="3403" y="4170"/>
                  </a:cubicBezTo>
                  <a:lnTo>
                    <a:pt x="1335" y="4170"/>
                  </a:lnTo>
                  <a:cubicBezTo>
                    <a:pt x="601" y="4170"/>
                    <a:pt x="1" y="4771"/>
                    <a:pt x="1" y="5505"/>
                  </a:cubicBezTo>
                  <a:cubicBezTo>
                    <a:pt x="1" y="6272"/>
                    <a:pt x="601" y="6839"/>
                    <a:pt x="1335" y="6839"/>
                  </a:cubicBezTo>
                  <a:lnTo>
                    <a:pt x="12109" y="6839"/>
                  </a:lnTo>
                  <a:cubicBezTo>
                    <a:pt x="12843" y="6839"/>
                    <a:pt x="13444" y="6272"/>
                    <a:pt x="13444" y="5505"/>
                  </a:cubicBezTo>
                  <a:cubicBezTo>
                    <a:pt x="13444" y="4771"/>
                    <a:pt x="12843" y="4170"/>
                    <a:pt x="12109" y="4170"/>
                  </a:cubicBezTo>
                  <a:lnTo>
                    <a:pt x="10842" y="4170"/>
                  </a:lnTo>
                  <a:cubicBezTo>
                    <a:pt x="10441" y="4170"/>
                    <a:pt x="10108" y="3837"/>
                    <a:pt x="10108" y="3437"/>
                  </a:cubicBezTo>
                  <a:cubicBezTo>
                    <a:pt x="10108" y="3003"/>
                    <a:pt x="10441" y="2669"/>
                    <a:pt x="10842" y="2669"/>
                  </a:cubicBezTo>
                  <a:lnTo>
                    <a:pt x="13310" y="2669"/>
                  </a:lnTo>
                  <a:cubicBezTo>
                    <a:pt x="13347" y="2673"/>
                    <a:pt x="13384" y="2674"/>
                    <a:pt x="13420" y="2674"/>
                  </a:cubicBezTo>
                  <a:cubicBezTo>
                    <a:pt x="14131" y="2674"/>
                    <a:pt x="14644" y="2065"/>
                    <a:pt x="14644" y="1335"/>
                  </a:cubicBezTo>
                  <a:cubicBezTo>
                    <a:pt x="14644" y="601"/>
                    <a:pt x="14077" y="1"/>
                    <a:pt x="133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1" name="Google Shape;1461;p66"/>
            <p:cNvGrpSpPr/>
            <p:nvPr/>
          </p:nvGrpSpPr>
          <p:grpSpPr>
            <a:xfrm>
              <a:off x="5477428" y="2704166"/>
              <a:ext cx="196608" cy="202633"/>
              <a:chOff x="5336528" y="2787463"/>
              <a:chExt cx="53015" cy="54653"/>
            </a:xfrm>
          </p:grpSpPr>
          <p:sp>
            <p:nvSpPr>
              <p:cNvPr id="1462" name="Google Shape;1462;p66"/>
              <p:cNvSpPr/>
              <p:nvPr/>
            </p:nvSpPr>
            <p:spPr>
              <a:xfrm>
                <a:off x="5336528" y="2787463"/>
                <a:ext cx="26238" cy="26778"/>
              </a:xfrm>
              <a:custGeom>
                <a:rect b="b" l="l" r="r" t="t"/>
                <a:pathLst>
                  <a:path extrusionOk="0" fill="none" h="1635" w="1602">
                    <a:moveTo>
                      <a:pt x="1602" y="0"/>
                    </a:moveTo>
                    <a:cubicBezTo>
                      <a:pt x="1602" y="901"/>
                      <a:pt x="868" y="1635"/>
                      <a:pt x="1" y="1635"/>
                    </a:cubicBezTo>
                  </a:path>
                </a:pathLst>
              </a:custGeom>
              <a:noFill/>
              <a:ln cap="rnd" cmpd="sng" w="1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66"/>
              <p:cNvSpPr/>
              <p:nvPr/>
            </p:nvSpPr>
            <p:spPr>
              <a:xfrm>
                <a:off x="5362749" y="2787463"/>
                <a:ext cx="26795" cy="26778"/>
              </a:xfrm>
              <a:custGeom>
                <a:rect b="b" l="l" r="r" t="t"/>
                <a:pathLst>
                  <a:path extrusionOk="0" fill="none" h="1635" w="1636">
                    <a:moveTo>
                      <a:pt x="1" y="0"/>
                    </a:moveTo>
                    <a:cubicBezTo>
                      <a:pt x="1" y="901"/>
                      <a:pt x="768" y="1635"/>
                      <a:pt x="1635" y="1635"/>
                    </a:cubicBezTo>
                  </a:path>
                </a:pathLst>
              </a:custGeom>
              <a:noFill/>
              <a:ln cap="rnd" cmpd="sng" w="1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66"/>
              <p:cNvSpPr/>
              <p:nvPr/>
            </p:nvSpPr>
            <p:spPr>
              <a:xfrm>
                <a:off x="5336528" y="2815322"/>
                <a:ext cx="26238" cy="26795"/>
              </a:xfrm>
              <a:custGeom>
                <a:rect b="b" l="l" r="r" t="t"/>
                <a:pathLst>
                  <a:path extrusionOk="0" fill="none" h="1636" w="1602">
                    <a:moveTo>
                      <a:pt x="1602" y="1635"/>
                    </a:moveTo>
                    <a:cubicBezTo>
                      <a:pt x="1602" y="735"/>
                      <a:pt x="868" y="1"/>
                      <a:pt x="1" y="1"/>
                    </a:cubicBezTo>
                  </a:path>
                </a:pathLst>
              </a:custGeom>
              <a:noFill/>
              <a:ln cap="rnd" cmpd="sng" w="1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66"/>
              <p:cNvSpPr/>
              <p:nvPr/>
            </p:nvSpPr>
            <p:spPr>
              <a:xfrm>
                <a:off x="5362749" y="2815322"/>
                <a:ext cx="26795" cy="26795"/>
              </a:xfrm>
              <a:custGeom>
                <a:rect b="b" l="l" r="r" t="t"/>
                <a:pathLst>
                  <a:path extrusionOk="0" fill="none" h="1636" w="1636">
                    <a:moveTo>
                      <a:pt x="1" y="1635"/>
                    </a:moveTo>
                    <a:cubicBezTo>
                      <a:pt x="1" y="735"/>
                      <a:pt x="768" y="1"/>
                      <a:pt x="1635" y="1"/>
                    </a:cubicBezTo>
                  </a:path>
                </a:pathLst>
              </a:custGeom>
              <a:solidFill>
                <a:schemeClr val="accent5"/>
              </a:solidFill>
              <a:ln cap="rnd" cmpd="sng" w="1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 name="Google Shape;1466;p66"/>
            <p:cNvGrpSpPr/>
            <p:nvPr/>
          </p:nvGrpSpPr>
          <p:grpSpPr>
            <a:xfrm>
              <a:off x="3429710" y="3803737"/>
              <a:ext cx="196609" cy="196604"/>
              <a:chOff x="3456117" y="3327227"/>
              <a:chExt cx="53556" cy="53556"/>
            </a:xfrm>
          </p:grpSpPr>
          <p:sp>
            <p:nvSpPr>
              <p:cNvPr id="1467" name="Google Shape;1467;p66"/>
              <p:cNvSpPr/>
              <p:nvPr/>
            </p:nvSpPr>
            <p:spPr>
              <a:xfrm>
                <a:off x="3456117" y="3327227"/>
                <a:ext cx="26778" cy="26238"/>
              </a:xfrm>
              <a:custGeom>
                <a:rect b="b" l="l" r="r" t="t"/>
                <a:pathLst>
                  <a:path extrusionOk="0" fill="none" h="1602" w="1635">
                    <a:moveTo>
                      <a:pt x="1635" y="0"/>
                    </a:moveTo>
                    <a:cubicBezTo>
                      <a:pt x="1635" y="901"/>
                      <a:pt x="901" y="1601"/>
                      <a:pt x="0" y="1601"/>
                    </a:cubicBezTo>
                  </a:path>
                </a:pathLst>
              </a:custGeom>
              <a:noFill/>
              <a:ln cap="rnd" cmpd="sng" w="1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66"/>
              <p:cNvSpPr/>
              <p:nvPr/>
            </p:nvSpPr>
            <p:spPr>
              <a:xfrm>
                <a:off x="3482878" y="3327227"/>
                <a:ext cx="26795" cy="26238"/>
              </a:xfrm>
              <a:custGeom>
                <a:rect b="b" l="l" r="r" t="t"/>
                <a:pathLst>
                  <a:path extrusionOk="0" fill="none" h="1602" w="1636">
                    <a:moveTo>
                      <a:pt x="1" y="0"/>
                    </a:moveTo>
                    <a:cubicBezTo>
                      <a:pt x="1" y="901"/>
                      <a:pt x="768" y="1601"/>
                      <a:pt x="1635" y="1601"/>
                    </a:cubicBezTo>
                  </a:path>
                </a:pathLst>
              </a:custGeom>
              <a:noFill/>
              <a:ln cap="rnd" cmpd="sng" w="1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66"/>
              <p:cNvSpPr/>
              <p:nvPr/>
            </p:nvSpPr>
            <p:spPr>
              <a:xfrm>
                <a:off x="3456117" y="3354545"/>
                <a:ext cx="26778" cy="26238"/>
              </a:xfrm>
              <a:custGeom>
                <a:rect b="b" l="l" r="r" t="t"/>
                <a:pathLst>
                  <a:path extrusionOk="0" fill="none" h="1602" w="1635">
                    <a:moveTo>
                      <a:pt x="1635" y="1601"/>
                    </a:moveTo>
                    <a:cubicBezTo>
                      <a:pt x="1635" y="701"/>
                      <a:pt x="901" y="0"/>
                      <a:pt x="0" y="0"/>
                    </a:cubicBezTo>
                  </a:path>
                </a:pathLst>
              </a:custGeom>
              <a:noFill/>
              <a:ln cap="rnd" cmpd="sng" w="1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66"/>
              <p:cNvSpPr/>
              <p:nvPr/>
            </p:nvSpPr>
            <p:spPr>
              <a:xfrm>
                <a:off x="3482878" y="3354545"/>
                <a:ext cx="26794" cy="26237"/>
              </a:xfrm>
              <a:custGeom>
                <a:rect b="b" l="l" r="r" t="t"/>
                <a:pathLst>
                  <a:path extrusionOk="0" fill="none" h="1602" w="1636">
                    <a:moveTo>
                      <a:pt x="1" y="1601"/>
                    </a:moveTo>
                    <a:cubicBezTo>
                      <a:pt x="1" y="701"/>
                      <a:pt x="768" y="0"/>
                      <a:pt x="1635" y="0"/>
                    </a:cubicBezTo>
                  </a:path>
                </a:pathLst>
              </a:custGeom>
              <a:noFill/>
              <a:ln cap="rnd" cmpd="sng" w="1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1" name="Google Shape;1471;p66"/>
            <p:cNvGrpSpPr/>
            <p:nvPr/>
          </p:nvGrpSpPr>
          <p:grpSpPr>
            <a:xfrm>
              <a:off x="5854498" y="3032085"/>
              <a:ext cx="196608" cy="202633"/>
              <a:chOff x="4947000" y="2769972"/>
              <a:chExt cx="53015" cy="54653"/>
            </a:xfrm>
          </p:grpSpPr>
          <p:sp>
            <p:nvSpPr>
              <p:cNvPr id="1472" name="Google Shape;1472;p66"/>
              <p:cNvSpPr/>
              <p:nvPr/>
            </p:nvSpPr>
            <p:spPr>
              <a:xfrm>
                <a:off x="4947000" y="2769972"/>
                <a:ext cx="26795" cy="26254"/>
              </a:xfrm>
              <a:custGeom>
                <a:rect b="b" l="l" r="r" t="t"/>
                <a:pathLst>
                  <a:path extrusionOk="0" fill="none" h="1603" w="1636">
                    <a:moveTo>
                      <a:pt x="1635" y="1"/>
                    </a:moveTo>
                    <a:cubicBezTo>
                      <a:pt x="1635" y="902"/>
                      <a:pt x="868" y="1602"/>
                      <a:pt x="1" y="1602"/>
                    </a:cubicBezTo>
                  </a:path>
                </a:pathLst>
              </a:custGeom>
              <a:solidFill>
                <a:schemeClr val="accent5"/>
              </a:solidFill>
              <a:ln cap="rnd" cmpd="sng" w="1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66"/>
              <p:cNvSpPr/>
              <p:nvPr/>
            </p:nvSpPr>
            <p:spPr>
              <a:xfrm>
                <a:off x="4973778" y="2769972"/>
                <a:ext cx="26238" cy="26254"/>
              </a:xfrm>
              <a:custGeom>
                <a:rect b="b" l="l" r="r" t="t"/>
                <a:pathLst>
                  <a:path extrusionOk="0" fill="none" h="1603" w="1602">
                    <a:moveTo>
                      <a:pt x="0" y="1"/>
                    </a:moveTo>
                    <a:cubicBezTo>
                      <a:pt x="0" y="902"/>
                      <a:pt x="734" y="1602"/>
                      <a:pt x="1602" y="1602"/>
                    </a:cubicBezTo>
                  </a:path>
                </a:pathLst>
              </a:custGeom>
              <a:noFill/>
              <a:ln cap="rnd" cmpd="sng" w="1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66"/>
              <p:cNvSpPr/>
              <p:nvPr/>
            </p:nvSpPr>
            <p:spPr>
              <a:xfrm>
                <a:off x="4947000" y="2797847"/>
                <a:ext cx="26795" cy="26778"/>
              </a:xfrm>
              <a:custGeom>
                <a:rect b="b" l="l" r="r" t="t"/>
                <a:pathLst>
                  <a:path extrusionOk="0" fill="none" h="1635" w="1636">
                    <a:moveTo>
                      <a:pt x="1635" y="1635"/>
                    </a:moveTo>
                    <a:cubicBezTo>
                      <a:pt x="1635" y="701"/>
                      <a:pt x="868" y="0"/>
                      <a:pt x="1" y="0"/>
                    </a:cubicBezTo>
                  </a:path>
                </a:pathLst>
              </a:custGeom>
              <a:noFill/>
              <a:ln cap="rnd" cmpd="sng" w="1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66"/>
              <p:cNvSpPr/>
              <p:nvPr/>
            </p:nvSpPr>
            <p:spPr>
              <a:xfrm>
                <a:off x="4973778" y="2797847"/>
                <a:ext cx="26238" cy="26778"/>
              </a:xfrm>
              <a:custGeom>
                <a:rect b="b" l="l" r="r" t="t"/>
                <a:pathLst>
                  <a:path extrusionOk="0" fill="none" h="1635" w="1602">
                    <a:moveTo>
                      <a:pt x="0" y="1635"/>
                    </a:moveTo>
                    <a:cubicBezTo>
                      <a:pt x="0" y="701"/>
                      <a:pt x="734" y="0"/>
                      <a:pt x="1602" y="0"/>
                    </a:cubicBezTo>
                  </a:path>
                </a:pathLst>
              </a:custGeom>
              <a:noFill/>
              <a:ln cap="rnd" cmpd="sng" w="1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6" name="Google Shape;1476;p66"/>
            <p:cNvGrpSpPr/>
            <p:nvPr/>
          </p:nvGrpSpPr>
          <p:grpSpPr>
            <a:xfrm>
              <a:off x="2669854" y="3296305"/>
              <a:ext cx="143036" cy="144473"/>
              <a:chOff x="3323899" y="3081380"/>
              <a:chExt cx="53015" cy="53556"/>
            </a:xfrm>
          </p:grpSpPr>
          <p:sp>
            <p:nvSpPr>
              <p:cNvPr id="1477" name="Google Shape;1477;p66"/>
              <p:cNvSpPr/>
              <p:nvPr/>
            </p:nvSpPr>
            <p:spPr>
              <a:xfrm>
                <a:off x="3323899" y="3081380"/>
                <a:ext cx="26794" cy="26237"/>
              </a:xfrm>
              <a:custGeom>
                <a:rect b="b" l="l" r="r" t="t"/>
                <a:pathLst>
                  <a:path extrusionOk="0" fill="none" h="1602" w="1636">
                    <a:moveTo>
                      <a:pt x="1635" y="1"/>
                    </a:moveTo>
                    <a:cubicBezTo>
                      <a:pt x="1635" y="901"/>
                      <a:pt x="868" y="1602"/>
                      <a:pt x="1" y="1602"/>
                    </a:cubicBezTo>
                  </a:path>
                </a:pathLst>
              </a:custGeom>
              <a:noFill/>
              <a:ln cap="rnd" cmpd="sng" w="1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66"/>
              <p:cNvSpPr/>
              <p:nvPr/>
            </p:nvSpPr>
            <p:spPr>
              <a:xfrm>
                <a:off x="3350677" y="3081380"/>
                <a:ext cx="26238" cy="26238"/>
              </a:xfrm>
              <a:custGeom>
                <a:rect b="b" l="l" r="r" t="t"/>
                <a:pathLst>
                  <a:path extrusionOk="0" fill="none" h="1602" w="1602">
                    <a:moveTo>
                      <a:pt x="0" y="1"/>
                    </a:moveTo>
                    <a:cubicBezTo>
                      <a:pt x="0" y="901"/>
                      <a:pt x="734" y="1602"/>
                      <a:pt x="1601" y="1602"/>
                    </a:cubicBezTo>
                  </a:path>
                </a:pathLst>
              </a:custGeom>
              <a:noFill/>
              <a:ln cap="rnd" cmpd="sng" w="1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66"/>
              <p:cNvSpPr/>
              <p:nvPr/>
            </p:nvSpPr>
            <p:spPr>
              <a:xfrm>
                <a:off x="3323899" y="3108698"/>
                <a:ext cx="26795" cy="26238"/>
              </a:xfrm>
              <a:custGeom>
                <a:rect b="b" l="l" r="r" t="t"/>
                <a:pathLst>
                  <a:path extrusionOk="0" fill="none" h="1602" w="1636">
                    <a:moveTo>
                      <a:pt x="1635" y="1602"/>
                    </a:moveTo>
                    <a:cubicBezTo>
                      <a:pt x="1635" y="701"/>
                      <a:pt x="868" y="0"/>
                      <a:pt x="1" y="0"/>
                    </a:cubicBezTo>
                  </a:path>
                </a:pathLst>
              </a:custGeom>
              <a:noFill/>
              <a:ln cap="rnd" cmpd="sng" w="1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66"/>
              <p:cNvSpPr/>
              <p:nvPr/>
            </p:nvSpPr>
            <p:spPr>
              <a:xfrm>
                <a:off x="3350677" y="3108698"/>
                <a:ext cx="26238" cy="26238"/>
              </a:xfrm>
              <a:custGeom>
                <a:rect b="b" l="l" r="r" t="t"/>
                <a:pathLst>
                  <a:path extrusionOk="0" fill="none" h="1602" w="1602">
                    <a:moveTo>
                      <a:pt x="0" y="1602"/>
                    </a:moveTo>
                    <a:cubicBezTo>
                      <a:pt x="0" y="701"/>
                      <a:pt x="734" y="0"/>
                      <a:pt x="1601" y="0"/>
                    </a:cubicBezTo>
                  </a:path>
                </a:pathLst>
              </a:custGeom>
              <a:noFill/>
              <a:ln cap="rnd" cmpd="sng" w="1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1" name="Google Shape;1481;p66"/>
            <p:cNvGrpSpPr/>
            <p:nvPr/>
          </p:nvGrpSpPr>
          <p:grpSpPr>
            <a:xfrm>
              <a:off x="4107177" y="2859000"/>
              <a:ext cx="143032" cy="146039"/>
              <a:chOff x="3840716" y="2890709"/>
              <a:chExt cx="53556" cy="54653"/>
            </a:xfrm>
          </p:grpSpPr>
          <p:sp>
            <p:nvSpPr>
              <p:cNvPr id="1482" name="Google Shape;1482;p66"/>
              <p:cNvSpPr/>
              <p:nvPr/>
            </p:nvSpPr>
            <p:spPr>
              <a:xfrm>
                <a:off x="3840716" y="2890709"/>
                <a:ext cx="26795" cy="26795"/>
              </a:xfrm>
              <a:custGeom>
                <a:rect b="b" l="l" r="r" t="t"/>
                <a:pathLst>
                  <a:path extrusionOk="0" fill="none" h="1636" w="1636">
                    <a:moveTo>
                      <a:pt x="1635" y="1"/>
                    </a:moveTo>
                    <a:cubicBezTo>
                      <a:pt x="1635" y="902"/>
                      <a:pt x="868" y="1635"/>
                      <a:pt x="1" y="1635"/>
                    </a:cubicBezTo>
                  </a:path>
                </a:pathLst>
              </a:custGeom>
              <a:noFill/>
              <a:ln cap="rnd" cmpd="sng" w="1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66"/>
              <p:cNvSpPr/>
              <p:nvPr/>
            </p:nvSpPr>
            <p:spPr>
              <a:xfrm>
                <a:off x="3867493" y="2890709"/>
                <a:ext cx="26778" cy="26795"/>
              </a:xfrm>
              <a:custGeom>
                <a:rect b="b" l="l" r="r" t="t"/>
                <a:pathLst>
                  <a:path extrusionOk="0" fill="none" h="1636" w="1635">
                    <a:moveTo>
                      <a:pt x="0" y="1"/>
                    </a:moveTo>
                    <a:cubicBezTo>
                      <a:pt x="0" y="902"/>
                      <a:pt x="734" y="1635"/>
                      <a:pt x="1635" y="1635"/>
                    </a:cubicBezTo>
                  </a:path>
                </a:pathLst>
              </a:custGeom>
              <a:noFill/>
              <a:ln cap="rnd" cmpd="sng" w="1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66"/>
              <p:cNvSpPr/>
              <p:nvPr/>
            </p:nvSpPr>
            <p:spPr>
              <a:xfrm>
                <a:off x="3840716" y="2918584"/>
                <a:ext cx="26795" cy="26778"/>
              </a:xfrm>
              <a:custGeom>
                <a:rect b="b" l="l" r="r" t="t"/>
                <a:pathLst>
                  <a:path extrusionOk="0" fill="none" h="1635" w="1636">
                    <a:moveTo>
                      <a:pt x="1635" y="1635"/>
                    </a:moveTo>
                    <a:cubicBezTo>
                      <a:pt x="1635" y="701"/>
                      <a:pt x="868" y="0"/>
                      <a:pt x="1" y="0"/>
                    </a:cubicBezTo>
                  </a:path>
                </a:pathLst>
              </a:custGeom>
              <a:noFill/>
              <a:ln cap="rnd" cmpd="sng" w="1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66"/>
              <p:cNvSpPr/>
              <p:nvPr/>
            </p:nvSpPr>
            <p:spPr>
              <a:xfrm>
                <a:off x="3867493" y="2918584"/>
                <a:ext cx="26778" cy="26778"/>
              </a:xfrm>
              <a:custGeom>
                <a:rect b="b" l="l" r="r" t="t"/>
                <a:pathLst>
                  <a:path extrusionOk="0" fill="none" h="1635" w="1635">
                    <a:moveTo>
                      <a:pt x="0" y="1635"/>
                    </a:moveTo>
                    <a:cubicBezTo>
                      <a:pt x="0" y="701"/>
                      <a:pt x="734" y="0"/>
                      <a:pt x="1635" y="0"/>
                    </a:cubicBezTo>
                  </a:path>
                </a:pathLst>
              </a:custGeom>
              <a:noFill/>
              <a:ln cap="rnd" cmpd="sng" w="1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6" name="Google Shape;1486;p66"/>
            <p:cNvSpPr/>
            <p:nvPr/>
          </p:nvSpPr>
          <p:spPr>
            <a:xfrm>
              <a:off x="2643020" y="4313828"/>
              <a:ext cx="3677232" cy="514930"/>
            </a:xfrm>
            <a:custGeom>
              <a:rect b="b" l="l" r="r" t="t"/>
              <a:pathLst>
                <a:path extrusionOk="0" h="28755" w="141269">
                  <a:moveTo>
                    <a:pt x="13811" y="1"/>
                  </a:moveTo>
                  <a:cubicBezTo>
                    <a:pt x="12043" y="1"/>
                    <a:pt x="10675" y="1402"/>
                    <a:pt x="10675" y="3103"/>
                  </a:cubicBezTo>
                  <a:cubicBezTo>
                    <a:pt x="10675" y="4871"/>
                    <a:pt x="12110" y="6239"/>
                    <a:pt x="13811" y="6239"/>
                  </a:cubicBezTo>
                  <a:lnTo>
                    <a:pt x="17046" y="6239"/>
                  </a:lnTo>
                  <a:cubicBezTo>
                    <a:pt x="18447" y="6239"/>
                    <a:pt x="19548" y="7373"/>
                    <a:pt x="19548" y="8741"/>
                  </a:cubicBezTo>
                  <a:cubicBezTo>
                    <a:pt x="19548" y="10108"/>
                    <a:pt x="18447" y="11242"/>
                    <a:pt x="17046" y="11242"/>
                  </a:cubicBezTo>
                  <a:lnTo>
                    <a:pt x="3137" y="11242"/>
                  </a:lnTo>
                  <a:cubicBezTo>
                    <a:pt x="1369" y="11242"/>
                    <a:pt x="1" y="12677"/>
                    <a:pt x="1" y="14378"/>
                  </a:cubicBezTo>
                  <a:cubicBezTo>
                    <a:pt x="1" y="16112"/>
                    <a:pt x="1435" y="17513"/>
                    <a:pt x="3137" y="17513"/>
                  </a:cubicBezTo>
                  <a:lnTo>
                    <a:pt x="26520" y="17513"/>
                  </a:lnTo>
                  <a:cubicBezTo>
                    <a:pt x="27888" y="17513"/>
                    <a:pt x="29022" y="18614"/>
                    <a:pt x="29022" y="20015"/>
                  </a:cubicBezTo>
                  <a:cubicBezTo>
                    <a:pt x="29022" y="21383"/>
                    <a:pt x="27888" y="22517"/>
                    <a:pt x="26520" y="22517"/>
                  </a:cubicBezTo>
                  <a:lnTo>
                    <a:pt x="11609" y="22517"/>
                  </a:lnTo>
                  <a:cubicBezTo>
                    <a:pt x="9841" y="22517"/>
                    <a:pt x="8474" y="23918"/>
                    <a:pt x="8474" y="25619"/>
                  </a:cubicBezTo>
                  <a:cubicBezTo>
                    <a:pt x="8474" y="27387"/>
                    <a:pt x="9875" y="28755"/>
                    <a:pt x="11609" y="28755"/>
                  </a:cubicBezTo>
                  <a:lnTo>
                    <a:pt x="138133" y="28755"/>
                  </a:lnTo>
                  <a:cubicBezTo>
                    <a:pt x="139901" y="28755"/>
                    <a:pt x="141268" y="27354"/>
                    <a:pt x="141268" y="25619"/>
                  </a:cubicBezTo>
                  <a:cubicBezTo>
                    <a:pt x="141268" y="23885"/>
                    <a:pt x="139867" y="22517"/>
                    <a:pt x="138133" y="22517"/>
                  </a:cubicBezTo>
                  <a:lnTo>
                    <a:pt x="129260" y="22517"/>
                  </a:lnTo>
                  <a:cubicBezTo>
                    <a:pt x="127859" y="22517"/>
                    <a:pt x="126758" y="21383"/>
                    <a:pt x="126758" y="20015"/>
                  </a:cubicBezTo>
                  <a:cubicBezTo>
                    <a:pt x="126758" y="18614"/>
                    <a:pt x="127892" y="17513"/>
                    <a:pt x="129260" y="17513"/>
                  </a:cubicBezTo>
                  <a:lnTo>
                    <a:pt x="131495" y="17513"/>
                  </a:lnTo>
                  <a:cubicBezTo>
                    <a:pt x="133263" y="17513"/>
                    <a:pt x="134630" y="16079"/>
                    <a:pt x="134630" y="14378"/>
                  </a:cubicBezTo>
                  <a:cubicBezTo>
                    <a:pt x="134630" y="12610"/>
                    <a:pt x="133229" y="11242"/>
                    <a:pt x="131495" y="11242"/>
                  </a:cubicBezTo>
                  <a:lnTo>
                    <a:pt x="121254" y="11242"/>
                  </a:lnTo>
                  <a:cubicBezTo>
                    <a:pt x="119887" y="11242"/>
                    <a:pt x="118752" y="10108"/>
                    <a:pt x="118752" y="8741"/>
                  </a:cubicBezTo>
                  <a:cubicBezTo>
                    <a:pt x="118752" y="7373"/>
                    <a:pt x="119887" y="6239"/>
                    <a:pt x="121254" y="6239"/>
                  </a:cubicBezTo>
                  <a:lnTo>
                    <a:pt x="123623" y="6239"/>
                  </a:lnTo>
                  <a:cubicBezTo>
                    <a:pt x="125390" y="6239"/>
                    <a:pt x="126758" y="4838"/>
                    <a:pt x="126758" y="3103"/>
                  </a:cubicBezTo>
                  <a:cubicBezTo>
                    <a:pt x="126758" y="1369"/>
                    <a:pt x="125324" y="1"/>
                    <a:pt x="1236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7" name="Google Shape;1487;p66"/>
            <p:cNvGrpSpPr/>
            <p:nvPr/>
          </p:nvGrpSpPr>
          <p:grpSpPr>
            <a:xfrm>
              <a:off x="3736534" y="4487543"/>
              <a:ext cx="722734" cy="246117"/>
              <a:chOff x="3681737" y="4231921"/>
              <a:chExt cx="661057" cy="225114"/>
            </a:xfrm>
          </p:grpSpPr>
          <p:sp>
            <p:nvSpPr>
              <p:cNvPr id="1488" name="Google Shape;1488;p66"/>
              <p:cNvSpPr/>
              <p:nvPr/>
            </p:nvSpPr>
            <p:spPr>
              <a:xfrm>
                <a:off x="3681737" y="4231921"/>
                <a:ext cx="243691" cy="47546"/>
              </a:xfrm>
              <a:custGeom>
                <a:rect b="b" l="l" r="r" t="t"/>
                <a:pathLst>
                  <a:path extrusionOk="0" h="2903" w="14879">
                    <a:moveTo>
                      <a:pt x="1468" y="1"/>
                    </a:moveTo>
                    <a:cubicBezTo>
                      <a:pt x="668" y="1"/>
                      <a:pt x="1" y="668"/>
                      <a:pt x="1" y="1469"/>
                    </a:cubicBezTo>
                    <a:cubicBezTo>
                      <a:pt x="1" y="2236"/>
                      <a:pt x="668" y="2903"/>
                      <a:pt x="1468" y="2903"/>
                    </a:cubicBezTo>
                    <a:lnTo>
                      <a:pt x="13410" y="2903"/>
                    </a:lnTo>
                    <a:cubicBezTo>
                      <a:pt x="14211" y="2903"/>
                      <a:pt x="14878" y="2236"/>
                      <a:pt x="14878" y="1469"/>
                    </a:cubicBezTo>
                    <a:cubicBezTo>
                      <a:pt x="14878" y="668"/>
                      <a:pt x="14211" y="1"/>
                      <a:pt x="1341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66"/>
              <p:cNvSpPr/>
              <p:nvPr/>
            </p:nvSpPr>
            <p:spPr>
              <a:xfrm>
                <a:off x="3966923" y="4231921"/>
                <a:ext cx="76502" cy="47546"/>
              </a:xfrm>
              <a:custGeom>
                <a:rect b="b" l="l" r="r" t="t"/>
                <a:pathLst>
                  <a:path extrusionOk="0" h="2903" w="4671">
                    <a:moveTo>
                      <a:pt x="1468" y="1"/>
                    </a:moveTo>
                    <a:cubicBezTo>
                      <a:pt x="667" y="1"/>
                      <a:pt x="0" y="668"/>
                      <a:pt x="0" y="1469"/>
                    </a:cubicBezTo>
                    <a:cubicBezTo>
                      <a:pt x="0" y="2236"/>
                      <a:pt x="667" y="2903"/>
                      <a:pt x="1468" y="2903"/>
                    </a:cubicBezTo>
                    <a:lnTo>
                      <a:pt x="3236" y="2903"/>
                    </a:lnTo>
                    <a:cubicBezTo>
                      <a:pt x="4003" y="2903"/>
                      <a:pt x="4637" y="2236"/>
                      <a:pt x="4670" y="1469"/>
                    </a:cubicBezTo>
                    <a:cubicBezTo>
                      <a:pt x="4670" y="668"/>
                      <a:pt x="4003" y="1"/>
                      <a:pt x="323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66"/>
              <p:cNvSpPr/>
              <p:nvPr/>
            </p:nvSpPr>
            <p:spPr>
              <a:xfrm>
                <a:off x="4080011" y="4231921"/>
                <a:ext cx="76502" cy="47546"/>
              </a:xfrm>
              <a:custGeom>
                <a:rect b="b" l="l" r="r" t="t"/>
                <a:pathLst>
                  <a:path extrusionOk="0" h="2903" w="4671">
                    <a:moveTo>
                      <a:pt x="1434" y="1"/>
                    </a:moveTo>
                    <a:cubicBezTo>
                      <a:pt x="667" y="1"/>
                      <a:pt x="0" y="668"/>
                      <a:pt x="0" y="1469"/>
                    </a:cubicBezTo>
                    <a:cubicBezTo>
                      <a:pt x="0" y="2236"/>
                      <a:pt x="667" y="2903"/>
                      <a:pt x="1434" y="2903"/>
                    </a:cubicBezTo>
                    <a:lnTo>
                      <a:pt x="3202" y="2903"/>
                    </a:lnTo>
                    <a:cubicBezTo>
                      <a:pt x="4003" y="2903"/>
                      <a:pt x="4603" y="2236"/>
                      <a:pt x="4670" y="1469"/>
                    </a:cubicBezTo>
                    <a:cubicBezTo>
                      <a:pt x="4670" y="668"/>
                      <a:pt x="4003" y="1"/>
                      <a:pt x="32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66"/>
              <p:cNvSpPr/>
              <p:nvPr/>
            </p:nvSpPr>
            <p:spPr>
              <a:xfrm>
                <a:off x="3681737" y="4409473"/>
                <a:ext cx="243691" cy="47562"/>
              </a:xfrm>
              <a:custGeom>
                <a:rect b="b" l="l" r="r" t="t"/>
                <a:pathLst>
                  <a:path extrusionOk="0" h="2904" w="14879">
                    <a:moveTo>
                      <a:pt x="1468" y="1"/>
                    </a:moveTo>
                    <a:cubicBezTo>
                      <a:pt x="668" y="1"/>
                      <a:pt x="1" y="668"/>
                      <a:pt x="1" y="1469"/>
                    </a:cubicBezTo>
                    <a:cubicBezTo>
                      <a:pt x="1" y="2236"/>
                      <a:pt x="668" y="2903"/>
                      <a:pt x="1468" y="2903"/>
                    </a:cubicBezTo>
                    <a:lnTo>
                      <a:pt x="13410" y="2903"/>
                    </a:lnTo>
                    <a:cubicBezTo>
                      <a:pt x="14211" y="2903"/>
                      <a:pt x="14878" y="2236"/>
                      <a:pt x="14878" y="1469"/>
                    </a:cubicBezTo>
                    <a:cubicBezTo>
                      <a:pt x="14878" y="668"/>
                      <a:pt x="14211" y="1"/>
                      <a:pt x="1341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66"/>
              <p:cNvSpPr/>
              <p:nvPr/>
            </p:nvSpPr>
            <p:spPr>
              <a:xfrm>
                <a:off x="3966923" y="4409473"/>
                <a:ext cx="76502" cy="47562"/>
              </a:xfrm>
              <a:custGeom>
                <a:rect b="b" l="l" r="r" t="t"/>
                <a:pathLst>
                  <a:path extrusionOk="0" h="2904" w="4671">
                    <a:moveTo>
                      <a:pt x="1468" y="1"/>
                    </a:moveTo>
                    <a:cubicBezTo>
                      <a:pt x="667" y="1"/>
                      <a:pt x="0" y="668"/>
                      <a:pt x="0" y="1469"/>
                    </a:cubicBezTo>
                    <a:cubicBezTo>
                      <a:pt x="0" y="2236"/>
                      <a:pt x="667" y="2903"/>
                      <a:pt x="1468" y="2903"/>
                    </a:cubicBezTo>
                    <a:lnTo>
                      <a:pt x="3236" y="2903"/>
                    </a:lnTo>
                    <a:cubicBezTo>
                      <a:pt x="4003" y="2903"/>
                      <a:pt x="4637" y="2236"/>
                      <a:pt x="4670" y="1469"/>
                    </a:cubicBezTo>
                    <a:cubicBezTo>
                      <a:pt x="4670" y="668"/>
                      <a:pt x="4003" y="1"/>
                      <a:pt x="323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66"/>
              <p:cNvSpPr/>
              <p:nvPr/>
            </p:nvSpPr>
            <p:spPr>
              <a:xfrm>
                <a:off x="4080011" y="4409473"/>
                <a:ext cx="76502" cy="47562"/>
              </a:xfrm>
              <a:custGeom>
                <a:rect b="b" l="l" r="r" t="t"/>
                <a:pathLst>
                  <a:path extrusionOk="0" h="2904" w="4671">
                    <a:moveTo>
                      <a:pt x="1434" y="1"/>
                    </a:moveTo>
                    <a:cubicBezTo>
                      <a:pt x="667" y="1"/>
                      <a:pt x="0" y="668"/>
                      <a:pt x="0" y="1469"/>
                    </a:cubicBezTo>
                    <a:cubicBezTo>
                      <a:pt x="0" y="2236"/>
                      <a:pt x="667" y="2903"/>
                      <a:pt x="1434" y="2903"/>
                    </a:cubicBezTo>
                    <a:lnTo>
                      <a:pt x="3202" y="2903"/>
                    </a:lnTo>
                    <a:cubicBezTo>
                      <a:pt x="4003" y="2903"/>
                      <a:pt x="4603" y="2236"/>
                      <a:pt x="4670" y="1469"/>
                    </a:cubicBezTo>
                    <a:cubicBezTo>
                      <a:pt x="4670" y="668"/>
                      <a:pt x="4003" y="1"/>
                      <a:pt x="32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66"/>
              <p:cNvSpPr/>
              <p:nvPr/>
            </p:nvSpPr>
            <p:spPr>
              <a:xfrm>
                <a:off x="4266292" y="4409473"/>
                <a:ext cx="76502" cy="47562"/>
              </a:xfrm>
              <a:custGeom>
                <a:rect b="b" l="l" r="r" t="t"/>
                <a:pathLst>
                  <a:path extrusionOk="0" h="2904" w="4671">
                    <a:moveTo>
                      <a:pt x="1469" y="1"/>
                    </a:moveTo>
                    <a:cubicBezTo>
                      <a:pt x="668" y="1"/>
                      <a:pt x="1" y="668"/>
                      <a:pt x="1" y="1469"/>
                    </a:cubicBezTo>
                    <a:cubicBezTo>
                      <a:pt x="1" y="2236"/>
                      <a:pt x="668" y="2903"/>
                      <a:pt x="1469" y="2903"/>
                    </a:cubicBezTo>
                    <a:lnTo>
                      <a:pt x="3203" y="2903"/>
                    </a:lnTo>
                    <a:cubicBezTo>
                      <a:pt x="4037" y="2903"/>
                      <a:pt x="4671" y="2236"/>
                      <a:pt x="4671" y="1469"/>
                    </a:cubicBezTo>
                    <a:cubicBezTo>
                      <a:pt x="4671" y="668"/>
                      <a:pt x="4004" y="1"/>
                      <a:pt x="32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66"/>
              <p:cNvSpPr/>
              <p:nvPr/>
            </p:nvSpPr>
            <p:spPr>
              <a:xfrm>
                <a:off x="3745119" y="4320427"/>
                <a:ext cx="243674" cy="48103"/>
              </a:xfrm>
              <a:custGeom>
                <a:rect b="b" l="l" r="r" t="t"/>
                <a:pathLst>
                  <a:path extrusionOk="0" h="2937" w="14878">
                    <a:moveTo>
                      <a:pt x="1468" y="1"/>
                    </a:moveTo>
                    <a:cubicBezTo>
                      <a:pt x="667" y="1"/>
                      <a:pt x="0" y="668"/>
                      <a:pt x="0" y="1468"/>
                    </a:cubicBezTo>
                    <a:cubicBezTo>
                      <a:pt x="0" y="2269"/>
                      <a:pt x="667" y="2936"/>
                      <a:pt x="1468" y="2936"/>
                    </a:cubicBezTo>
                    <a:lnTo>
                      <a:pt x="13443" y="2936"/>
                    </a:lnTo>
                    <a:cubicBezTo>
                      <a:pt x="14210" y="2936"/>
                      <a:pt x="14877" y="2269"/>
                      <a:pt x="14877" y="1468"/>
                    </a:cubicBezTo>
                    <a:cubicBezTo>
                      <a:pt x="14877" y="668"/>
                      <a:pt x="14210" y="1"/>
                      <a:pt x="134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66"/>
              <p:cNvSpPr/>
              <p:nvPr/>
            </p:nvSpPr>
            <p:spPr>
              <a:xfrm>
                <a:off x="4030829" y="4320427"/>
                <a:ext cx="76502" cy="48103"/>
              </a:xfrm>
              <a:custGeom>
                <a:rect b="b" l="l" r="r" t="t"/>
                <a:pathLst>
                  <a:path extrusionOk="0" h="2937" w="4671">
                    <a:moveTo>
                      <a:pt x="1435" y="1"/>
                    </a:moveTo>
                    <a:cubicBezTo>
                      <a:pt x="668" y="1"/>
                      <a:pt x="1" y="668"/>
                      <a:pt x="1" y="1468"/>
                    </a:cubicBezTo>
                    <a:cubicBezTo>
                      <a:pt x="1" y="2269"/>
                      <a:pt x="668" y="2936"/>
                      <a:pt x="1435" y="2936"/>
                    </a:cubicBezTo>
                    <a:lnTo>
                      <a:pt x="3203" y="2936"/>
                    </a:lnTo>
                    <a:cubicBezTo>
                      <a:pt x="4004" y="2936"/>
                      <a:pt x="4604" y="2269"/>
                      <a:pt x="4671" y="1468"/>
                    </a:cubicBezTo>
                    <a:cubicBezTo>
                      <a:pt x="4671" y="668"/>
                      <a:pt x="4004" y="1"/>
                      <a:pt x="32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66"/>
              <p:cNvSpPr/>
              <p:nvPr/>
            </p:nvSpPr>
            <p:spPr>
              <a:xfrm>
                <a:off x="4143376" y="4320427"/>
                <a:ext cx="76502" cy="48103"/>
              </a:xfrm>
              <a:custGeom>
                <a:rect b="b" l="l" r="r" t="t"/>
                <a:pathLst>
                  <a:path extrusionOk="0" h="2937" w="4671">
                    <a:moveTo>
                      <a:pt x="1468" y="1"/>
                    </a:moveTo>
                    <a:cubicBezTo>
                      <a:pt x="668" y="1"/>
                      <a:pt x="1" y="668"/>
                      <a:pt x="1" y="1468"/>
                    </a:cubicBezTo>
                    <a:cubicBezTo>
                      <a:pt x="1" y="2269"/>
                      <a:pt x="668" y="2936"/>
                      <a:pt x="1468" y="2936"/>
                    </a:cubicBezTo>
                    <a:lnTo>
                      <a:pt x="3203" y="2936"/>
                    </a:lnTo>
                    <a:cubicBezTo>
                      <a:pt x="4003" y="2936"/>
                      <a:pt x="4637" y="2269"/>
                      <a:pt x="4671" y="1468"/>
                    </a:cubicBezTo>
                    <a:cubicBezTo>
                      <a:pt x="4671" y="668"/>
                      <a:pt x="4003" y="1"/>
                      <a:pt x="32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8" name="Google Shape;1498;p66"/>
            <p:cNvSpPr/>
            <p:nvPr/>
          </p:nvSpPr>
          <p:spPr>
            <a:xfrm>
              <a:off x="5341329" y="3150460"/>
              <a:ext cx="395590" cy="78542"/>
            </a:xfrm>
            <a:custGeom>
              <a:rect b="b" l="l" r="r" t="t"/>
              <a:pathLst>
                <a:path extrusionOk="0" h="2669" w="13444">
                  <a:moveTo>
                    <a:pt x="1335" y="0"/>
                  </a:moveTo>
                  <a:cubicBezTo>
                    <a:pt x="568" y="0"/>
                    <a:pt x="1" y="567"/>
                    <a:pt x="1" y="1335"/>
                  </a:cubicBezTo>
                  <a:cubicBezTo>
                    <a:pt x="1" y="2068"/>
                    <a:pt x="568" y="2669"/>
                    <a:pt x="1335" y="2669"/>
                  </a:cubicBezTo>
                  <a:lnTo>
                    <a:pt x="12076" y="2669"/>
                  </a:lnTo>
                  <a:cubicBezTo>
                    <a:pt x="12843" y="2669"/>
                    <a:pt x="13443" y="2068"/>
                    <a:pt x="13410" y="1335"/>
                  </a:cubicBezTo>
                  <a:cubicBezTo>
                    <a:pt x="13410" y="567"/>
                    <a:pt x="12843" y="0"/>
                    <a:pt x="120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66"/>
            <p:cNvSpPr/>
            <p:nvPr/>
          </p:nvSpPr>
          <p:spPr>
            <a:xfrm>
              <a:off x="5644645" y="3667923"/>
              <a:ext cx="396624" cy="78542"/>
            </a:xfrm>
            <a:custGeom>
              <a:rect b="b" l="l" r="r" t="t"/>
              <a:pathLst>
                <a:path extrusionOk="0" h="2669" w="13478">
                  <a:moveTo>
                    <a:pt x="1335" y="0"/>
                  </a:moveTo>
                  <a:cubicBezTo>
                    <a:pt x="601" y="0"/>
                    <a:pt x="1" y="601"/>
                    <a:pt x="1" y="1334"/>
                  </a:cubicBezTo>
                  <a:cubicBezTo>
                    <a:pt x="1" y="2102"/>
                    <a:pt x="601" y="2669"/>
                    <a:pt x="1335" y="2669"/>
                  </a:cubicBezTo>
                  <a:lnTo>
                    <a:pt x="12110" y="2669"/>
                  </a:lnTo>
                  <a:cubicBezTo>
                    <a:pt x="12843" y="2669"/>
                    <a:pt x="13477" y="2102"/>
                    <a:pt x="13444" y="1334"/>
                  </a:cubicBezTo>
                  <a:cubicBezTo>
                    <a:pt x="13444" y="601"/>
                    <a:pt x="12843" y="0"/>
                    <a:pt x="121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66"/>
            <p:cNvSpPr/>
            <p:nvPr/>
          </p:nvSpPr>
          <p:spPr>
            <a:xfrm>
              <a:off x="4765134" y="3412366"/>
              <a:ext cx="267025" cy="78542"/>
            </a:xfrm>
            <a:custGeom>
              <a:rect b="b" l="l" r="r" t="t"/>
              <a:pathLst>
                <a:path extrusionOk="0" h="2669" w="9074">
                  <a:moveTo>
                    <a:pt x="1335" y="0"/>
                  </a:moveTo>
                  <a:cubicBezTo>
                    <a:pt x="568" y="0"/>
                    <a:pt x="1" y="600"/>
                    <a:pt x="1" y="1334"/>
                  </a:cubicBezTo>
                  <a:cubicBezTo>
                    <a:pt x="1" y="2102"/>
                    <a:pt x="568" y="2669"/>
                    <a:pt x="1335" y="2669"/>
                  </a:cubicBezTo>
                  <a:lnTo>
                    <a:pt x="7740" y="2669"/>
                  </a:lnTo>
                  <a:cubicBezTo>
                    <a:pt x="8507" y="2669"/>
                    <a:pt x="9074" y="2068"/>
                    <a:pt x="9074" y="1334"/>
                  </a:cubicBezTo>
                  <a:cubicBezTo>
                    <a:pt x="9074" y="600"/>
                    <a:pt x="8507" y="0"/>
                    <a:pt x="77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66"/>
            <p:cNvSpPr/>
            <p:nvPr/>
          </p:nvSpPr>
          <p:spPr>
            <a:xfrm>
              <a:off x="2893590" y="3396165"/>
              <a:ext cx="303435" cy="88597"/>
            </a:xfrm>
            <a:custGeom>
              <a:rect b="b" l="l" r="r" t="t"/>
              <a:pathLst>
                <a:path extrusionOk="0" h="2669" w="9141">
                  <a:moveTo>
                    <a:pt x="1335" y="0"/>
                  </a:moveTo>
                  <a:cubicBezTo>
                    <a:pt x="601" y="0"/>
                    <a:pt x="0" y="601"/>
                    <a:pt x="0" y="1335"/>
                  </a:cubicBezTo>
                  <a:cubicBezTo>
                    <a:pt x="0" y="2102"/>
                    <a:pt x="601" y="2669"/>
                    <a:pt x="1335" y="2669"/>
                  </a:cubicBezTo>
                  <a:lnTo>
                    <a:pt x="7773" y="2669"/>
                  </a:lnTo>
                  <a:cubicBezTo>
                    <a:pt x="8506" y="2669"/>
                    <a:pt x="9140" y="2068"/>
                    <a:pt x="9107" y="1335"/>
                  </a:cubicBezTo>
                  <a:cubicBezTo>
                    <a:pt x="9107" y="601"/>
                    <a:pt x="8506" y="0"/>
                    <a:pt x="77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66"/>
            <p:cNvSpPr/>
            <p:nvPr/>
          </p:nvSpPr>
          <p:spPr>
            <a:xfrm>
              <a:off x="5046430" y="3407392"/>
              <a:ext cx="430936" cy="201255"/>
            </a:xfrm>
            <a:custGeom>
              <a:rect b="b" l="l" r="r" t="t"/>
              <a:pathLst>
                <a:path extrusionOk="0" h="6839" w="14644">
                  <a:moveTo>
                    <a:pt x="2569" y="0"/>
                  </a:moveTo>
                  <a:cubicBezTo>
                    <a:pt x="1801" y="0"/>
                    <a:pt x="1234" y="600"/>
                    <a:pt x="1234" y="1334"/>
                  </a:cubicBezTo>
                  <a:cubicBezTo>
                    <a:pt x="1234" y="2102"/>
                    <a:pt x="1801" y="2669"/>
                    <a:pt x="2569" y="2669"/>
                  </a:cubicBezTo>
                  <a:lnTo>
                    <a:pt x="3403" y="2669"/>
                  </a:lnTo>
                  <a:cubicBezTo>
                    <a:pt x="3803" y="2669"/>
                    <a:pt x="4136" y="3002"/>
                    <a:pt x="4136" y="3436"/>
                  </a:cubicBezTo>
                  <a:cubicBezTo>
                    <a:pt x="4136" y="3836"/>
                    <a:pt x="3803" y="4170"/>
                    <a:pt x="3403" y="4170"/>
                  </a:cubicBezTo>
                  <a:lnTo>
                    <a:pt x="1334" y="4170"/>
                  </a:lnTo>
                  <a:cubicBezTo>
                    <a:pt x="601" y="4170"/>
                    <a:pt x="0" y="4770"/>
                    <a:pt x="0" y="5504"/>
                  </a:cubicBezTo>
                  <a:cubicBezTo>
                    <a:pt x="0" y="6271"/>
                    <a:pt x="601" y="6838"/>
                    <a:pt x="1334" y="6838"/>
                  </a:cubicBezTo>
                  <a:lnTo>
                    <a:pt x="12109" y="6838"/>
                  </a:lnTo>
                  <a:cubicBezTo>
                    <a:pt x="12843" y="6838"/>
                    <a:pt x="13443" y="6271"/>
                    <a:pt x="13443" y="5504"/>
                  </a:cubicBezTo>
                  <a:cubicBezTo>
                    <a:pt x="13443" y="4770"/>
                    <a:pt x="12843" y="4170"/>
                    <a:pt x="12109" y="4170"/>
                  </a:cubicBezTo>
                  <a:lnTo>
                    <a:pt x="10841" y="4170"/>
                  </a:lnTo>
                  <a:cubicBezTo>
                    <a:pt x="10441" y="4170"/>
                    <a:pt x="10107" y="3836"/>
                    <a:pt x="10107" y="3436"/>
                  </a:cubicBezTo>
                  <a:cubicBezTo>
                    <a:pt x="10107" y="3002"/>
                    <a:pt x="10441" y="2669"/>
                    <a:pt x="10841" y="2669"/>
                  </a:cubicBezTo>
                  <a:lnTo>
                    <a:pt x="13310" y="2669"/>
                  </a:lnTo>
                  <a:cubicBezTo>
                    <a:pt x="14077" y="2669"/>
                    <a:pt x="14644" y="2068"/>
                    <a:pt x="14644" y="1334"/>
                  </a:cubicBezTo>
                  <a:cubicBezTo>
                    <a:pt x="14644" y="600"/>
                    <a:pt x="14077" y="0"/>
                    <a:pt x="133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3" name="Google Shape;1503;p66"/>
            <p:cNvGrpSpPr/>
            <p:nvPr/>
          </p:nvGrpSpPr>
          <p:grpSpPr>
            <a:xfrm>
              <a:off x="2643001" y="2477575"/>
              <a:ext cx="631780" cy="448332"/>
              <a:chOff x="3564832" y="2653608"/>
              <a:chExt cx="284112" cy="201615"/>
            </a:xfrm>
          </p:grpSpPr>
          <p:sp>
            <p:nvSpPr>
              <p:cNvPr id="1504" name="Google Shape;1504;p66"/>
              <p:cNvSpPr/>
              <p:nvPr/>
            </p:nvSpPr>
            <p:spPr>
              <a:xfrm>
                <a:off x="3564832" y="2653608"/>
                <a:ext cx="284112" cy="201615"/>
              </a:xfrm>
              <a:custGeom>
                <a:rect b="b" l="l" r="r" t="t"/>
                <a:pathLst>
                  <a:path extrusionOk="0" h="12310" w="17347">
                    <a:moveTo>
                      <a:pt x="7672" y="1"/>
                    </a:moveTo>
                    <a:cubicBezTo>
                      <a:pt x="5504" y="1"/>
                      <a:pt x="3703" y="1802"/>
                      <a:pt x="3703" y="3970"/>
                    </a:cubicBezTo>
                    <a:lnTo>
                      <a:pt x="3703" y="4004"/>
                    </a:lnTo>
                    <a:cubicBezTo>
                      <a:pt x="1635" y="4271"/>
                      <a:pt x="0" y="6005"/>
                      <a:pt x="0" y="8140"/>
                    </a:cubicBezTo>
                    <a:cubicBezTo>
                      <a:pt x="0" y="10442"/>
                      <a:pt x="1868" y="12310"/>
                      <a:pt x="4170" y="12310"/>
                    </a:cubicBezTo>
                    <a:lnTo>
                      <a:pt x="13143" y="12310"/>
                    </a:lnTo>
                    <a:cubicBezTo>
                      <a:pt x="15445" y="12310"/>
                      <a:pt x="17313" y="10442"/>
                      <a:pt x="17313" y="8140"/>
                    </a:cubicBezTo>
                    <a:cubicBezTo>
                      <a:pt x="17346" y="6205"/>
                      <a:pt x="16045" y="4604"/>
                      <a:pt x="14277" y="4137"/>
                    </a:cubicBezTo>
                    <a:cubicBezTo>
                      <a:pt x="14311" y="4004"/>
                      <a:pt x="14311" y="3837"/>
                      <a:pt x="14311" y="3670"/>
                    </a:cubicBezTo>
                    <a:cubicBezTo>
                      <a:pt x="14311" y="2369"/>
                      <a:pt x="13276" y="1335"/>
                      <a:pt x="11976" y="1335"/>
                    </a:cubicBezTo>
                    <a:cubicBezTo>
                      <a:pt x="11542" y="1335"/>
                      <a:pt x="11175" y="1435"/>
                      <a:pt x="10875" y="1635"/>
                    </a:cubicBezTo>
                    <a:cubicBezTo>
                      <a:pt x="10174" y="635"/>
                      <a:pt x="9007" y="1"/>
                      <a:pt x="767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66"/>
              <p:cNvSpPr/>
              <p:nvPr/>
            </p:nvSpPr>
            <p:spPr>
              <a:xfrm>
                <a:off x="3652781" y="2706606"/>
                <a:ext cx="40454" cy="122394"/>
              </a:xfrm>
              <a:custGeom>
                <a:rect b="b" l="l" r="r" t="t"/>
                <a:pathLst>
                  <a:path extrusionOk="0" h="7473" w="2470">
                    <a:moveTo>
                      <a:pt x="1902" y="1"/>
                    </a:moveTo>
                    <a:cubicBezTo>
                      <a:pt x="1235" y="1"/>
                      <a:pt x="701" y="401"/>
                      <a:pt x="668" y="1235"/>
                    </a:cubicBezTo>
                    <a:lnTo>
                      <a:pt x="601" y="2636"/>
                    </a:lnTo>
                    <a:cubicBezTo>
                      <a:pt x="568" y="3103"/>
                      <a:pt x="468" y="3270"/>
                      <a:pt x="1" y="3270"/>
                    </a:cubicBezTo>
                    <a:lnTo>
                      <a:pt x="1" y="4237"/>
                    </a:lnTo>
                    <a:cubicBezTo>
                      <a:pt x="468" y="4237"/>
                      <a:pt x="568" y="4370"/>
                      <a:pt x="601" y="4871"/>
                    </a:cubicBezTo>
                    <a:lnTo>
                      <a:pt x="668" y="6272"/>
                    </a:lnTo>
                    <a:cubicBezTo>
                      <a:pt x="768" y="7106"/>
                      <a:pt x="1235" y="7473"/>
                      <a:pt x="1902" y="7473"/>
                    </a:cubicBezTo>
                    <a:lnTo>
                      <a:pt x="2469" y="7473"/>
                    </a:lnTo>
                    <a:lnTo>
                      <a:pt x="2469" y="6539"/>
                    </a:lnTo>
                    <a:lnTo>
                      <a:pt x="2302" y="6539"/>
                    </a:lnTo>
                    <a:cubicBezTo>
                      <a:pt x="1936" y="6539"/>
                      <a:pt x="1769" y="6372"/>
                      <a:pt x="1735" y="5771"/>
                    </a:cubicBezTo>
                    <a:lnTo>
                      <a:pt x="1669" y="4704"/>
                    </a:lnTo>
                    <a:cubicBezTo>
                      <a:pt x="1635" y="4304"/>
                      <a:pt x="1502" y="3903"/>
                      <a:pt x="968" y="3770"/>
                    </a:cubicBezTo>
                    <a:cubicBezTo>
                      <a:pt x="1502" y="3636"/>
                      <a:pt x="1635" y="3236"/>
                      <a:pt x="1669" y="2803"/>
                    </a:cubicBezTo>
                    <a:lnTo>
                      <a:pt x="1735" y="1735"/>
                    </a:lnTo>
                    <a:cubicBezTo>
                      <a:pt x="1769" y="1135"/>
                      <a:pt x="1936" y="968"/>
                      <a:pt x="2302" y="968"/>
                    </a:cubicBezTo>
                    <a:lnTo>
                      <a:pt x="2469" y="968"/>
                    </a:lnTo>
                    <a:lnTo>
                      <a:pt x="246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66"/>
              <p:cNvSpPr/>
              <p:nvPr/>
            </p:nvSpPr>
            <p:spPr>
              <a:xfrm>
                <a:off x="3721076" y="2706606"/>
                <a:ext cx="40438" cy="122394"/>
              </a:xfrm>
              <a:custGeom>
                <a:rect b="b" l="l" r="r" t="t"/>
                <a:pathLst>
                  <a:path extrusionOk="0" h="7473" w="2469">
                    <a:moveTo>
                      <a:pt x="0" y="1"/>
                    </a:moveTo>
                    <a:lnTo>
                      <a:pt x="0" y="968"/>
                    </a:lnTo>
                    <a:lnTo>
                      <a:pt x="167" y="968"/>
                    </a:lnTo>
                    <a:cubicBezTo>
                      <a:pt x="568" y="968"/>
                      <a:pt x="734" y="1135"/>
                      <a:pt x="768" y="1735"/>
                    </a:cubicBezTo>
                    <a:lnTo>
                      <a:pt x="801" y="2803"/>
                    </a:lnTo>
                    <a:cubicBezTo>
                      <a:pt x="801" y="3203"/>
                      <a:pt x="934" y="3603"/>
                      <a:pt x="1502" y="3737"/>
                    </a:cubicBezTo>
                    <a:cubicBezTo>
                      <a:pt x="968" y="3870"/>
                      <a:pt x="834" y="4270"/>
                      <a:pt x="801" y="4704"/>
                    </a:cubicBezTo>
                    <a:lnTo>
                      <a:pt x="768" y="5771"/>
                    </a:lnTo>
                    <a:cubicBezTo>
                      <a:pt x="734" y="6372"/>
                      <a:pt x="568" y="6539"/>
                      <a:pt x="167" y="6539"/>
                    </a:cubicBezTo>
                    <a:lnTo>
                      <a:pt x="0" y="6539"/>
                    </a:lnTo>
                    <a:lnTo>
                      <a:pt x="0" y="7473"/>
                    </a:lnTo>
                    <a:lnTo>
                      <a:pt x="601" y="7473"/>
                    </a:lnTo>
                    <a:cubicBezTo>
                      <a:pt x="1268" y="7473"/>
                      <a:pt x="1768" y="7106"/>
                      <a:pt x="1802" y="6272"/>
                    </a:cubicBezTo>
                    <a:lnTo>
                      <a:pt x="1902" y="4871"/>
                    </a:lnTo>
                    <a:cubicBezTo>
                      <a:pt x="1935" y="4404"/>
                      <a:pt x="2002" y="4237"/>
                      <a:pt x="2469" y="4237"/>
                    </a:cubicBezTo>
                    <a:lnTo>
                      <a:pt x="2469" y="3270"/>
                    </a:lnTo>
                    <a:cubicBezTo>
                      <a:pt x="2002" y="3270"/>
                      <a:pt x="1935" y="3136"/>
                      <a:pt x="1902" y="2636"/>
                    </a:cubicBezTo>
                    <a:lnTo>
                      <a:pt x="1802" y="1235"/>
                    </a:lnTo>
                    <a:cubicBezTo>
                      <a:pt x="1735" y="401"/>
                      <a:pt x="1268" y="1"/>
                      <a:pt x="6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7" name="Google Shape;1507;p66"/>
            <p:cNvGrpSpPr/>
            <p:nvPr/>
          </p:nvGrpSpPr>
          <p:grpSpPr>
            <a:xfrm>
              <a:off x="5068414" y="2333240"/>
              <a:ext cx="502935" cy="426509"/>
              <a:chOff x="4327479" y="2700055"/>
              <a:chExt cx="284112" cy="240938"/>
            </a:xfrm>
          </p:grpSpPr>
          <p:sp>
            <p:nvSpPr>
              <p:cNvPr id="1508" name="Google Shape;1508;p66"/>
              <p:cNvSpPr/>
              <p:nvPr/>
            </p:nvSpPr>
            <p:spPr>
              <a:xfrm>
                <a:off x="4327479" y="2700055"/>
                <a:ext cx="284112" cy="201615"/>
              </a:xfrm>
              <a:custGeom>
                <a:rect b="b" l="l" r="r" t="t"/>
                <a:pathLst>
                  <a:path extrusionOk="0" h="12310" w="17347">
                    <a:moveTo>
                      <a:pt x="7673" y="0"/>
                    </a:moveTo>
                    <a:cubicBezTo>
                      <a:pt x="5505" y="0"/>
                      <a:pt x="3737" y="1802"/>
                      <a:pt x="3737" y="3970"/>
                    </a:cubicBezTo>
                    <a:lnTo>
                      <a:pt x="3737" y="4003"/>
                    </a:lnTo>
                    <a:cubicBezTo>
                      <a:pt x="1635" y="4237"/>
                      <a:pt x="1" y="6005"/>
                      <a:pt x="1" y="8139"/>
                    </a:cubicBezTo>
                    <a:cubicBezTo>
                      <a:pt x="1" y="10441"/>
                      <a:pt x="1902" y="12309"/>
                      <a:pt x="4171" y="12309"/>
                    </a:cubicBezTo>
                    <a:lnTo>
                      <a:pt x="13144" y="12309"/>
                    </a:lnTo>
                    <a:cubicBezTo>
                      <a:pt x="15445" y="12309"/>
                      <a:pt x="17313" y="10441"/>
                      <a:pt x="17313" y="8139"/>
                    </a:cubicBezTo>
                    <a:cubicBezTo>
                      <a:pt x="17347" y="6238"/>
                      <a:pt x="16012" y="4637"/>
                      <a:pt x="14278" y="4137"/>
                    </a:cubicBezTo>
                    <a:cubicBezTo>
                      <a:pt x="14311" y="4003"/>
                      <a:pt x="14311" y="3836"/>
                      <a:pt x="14311" y="3670"/>
                    </a:cubicBezTo>
                    <a:cubicBezTo>
                      <a:pt x="14311" y="2369"/>
                      <a:pt x="13277" y="1335"/>
                      <a:pt x="11976" y="1335"/>
                    </a:cubicBezTo>
                    <a:cubicBezTo>
                      <a:pt x="11576" y="1335"/>
                      <a:pt x="11176" y="1435"/>
                      <a:pt x="10875" y="1635"/>
                    </a:cubicBezTo>
                    <a:cubicBezTo>
                      <a:pt x="10175" y="634"/>
                      <a:pt x="9007" y="0"/>
                      <a:pt x="767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66"/>
              <p:cNvSpPr/>
              <p:nvPr/>
            </p:nvSpPr>
            <p:spPr>
              <a:xfrm>
                <a:off x="4417622" y="2737921"/>
                <a:ext cx="104918" cy="203073"/>
              </a:xfrm>
              <a:custGeom>
                <a:rect b="b" l="l" r="r" t="t"/>
                <a:pathLst>
                  <a:path extrusionOk="0" h="12399" w="6406">
                    <a:moveTo>
                      <a:pt x="3176" y="704"/>
                    </a:moveTo>
                    <a:cubicBezTo>
                      <a:pt x="3273" y="704"/>
                      <a:pt x="3371" y="711"/>
                      <a:pt x="3470" y="724"/>
                    </a:cubicBezTo>
                    <a:cubicBezTo>
                      <a:pt x="3703" y="790"/>
                      <a:pt x="3970" y="824"/>
                      <a:pt x="4170" y="957"/>
                    </a:cubicBezTo>
                    <a:cubicBezTo>
                      <a:pt x="4671" y="1191"/>
                      <a:pt x="5038" y="1558"/>
                      <a:pt x="5271" y="2058"/>
                    </a:cubicBezTo>
                    <a:cubicBezTo>
                      <a:pt x="5438" y="2458"/>
                      <a:pt x="5505" y="2892"/>
                      <a:pt x="5471" y="3326"/>
                    </a:cubicBezTo>
                    <a:cubicBezTo>
                      <a:pt x="5318" y="4464"/>
                      <a:pt x="4313" y="5346"/>
                      <a:pt x="3164" y="5346"/>
                    </a:cubicBezTo>
                    <a:cubicBezTo>
                      <a:pt x="3067" y="5346"/>
                      <a:pt x="2968" y="5340"/>
                      <a:pt x="2870" y="5327"/>
                    </a:cubicBezTo>
                    <a:cubicBezTo>
                      <a:pt x="2436" y="5294"/>
                      <a:pt x="2036" y="5060"/>
                      <a:pt x="1702" y="4827"/>
                    </a:cubicBezTo>
                    <a:cubicBezTo>
                      <a:pt x="1302" y="4493"/>
                      <a:pt x="1002" y="3993"/>
                      <a:pt x="935" y="3492"/>
                    </a:cubicBezTo>
                    <a:cubicBezTo>
                      <a:pt x="868" y="3226"/>
                      <a:pt x="868" y="2992"/>
                      <a:pt x="868" y="2725"/>
                    </a:cubicBezTo>
                    <a:cubicBezTo>
                      <a:pt x="1022" y="1587"/>
                      <a:pt x="2026" y="704"/>
                      <a:pt x="3176" y="704"/>
                    </a:cubicBezTo>
                    <a:close/>
                    <a:moveTo>
                      <a:pt x="3232" y="1"/>
                    </a:moveTo>
                    <a:cubicBezTo>
                      <a:pt x="1718" y="1"/>
                      <a:pt x="419" y="1116"/>
                      <a:pt x="234" y="2658"/>
                    </a:cubicBezTo>
                    <a:cubicBezTo>
                      <a:pt x="1" y="4126"/>
                      <a:pt x="935" y="5494"/>
                      <a:pt x="2269" y="5894"/>
                    </a:cubicBezTo>
                    <a:lnTo>
                      <a:pt x="2202" y="6228"/>
                    </a:lnTo>
                    <a:cubicBezTo>
                      <a:pt x="2202" y="6361"/>
                      <a:pt x="2269" y="6461"/>
                      <a:pt x="2369" y="6495"/>
                    </a:cubicBezTo>
                    <a:lnTo>
                      <a:pt x="2169" y="7962"/>
                    </a:lnTo>
                    <a:lnTo>
                      <a:pt x="2102" y="7962"/>
                    </a:lnTo>
                    <a:cubicBezTo>
                      <a:pt x="2002" y="7962"/>
                      <a:pt x="1969" y="7996"/>
                      <a:pt x="1969" y="8029"/>
                    </a:cubicBezTo>
                    <a:lnTo>
                      <a:pt x="1469" y="11965"/>
                    </a:lnTo>
                    <a:cubicBezTo>
                      <a:pt x="1469" y="11999"/>
                      <a:pt x="1502" y="12065"/>
                      <a:pt x="1602" y="12065"/>
                    </a:cubicBezTo>
                    <a:lnTo>
                      <a:pt x="1535" y="12065"/>
                    </a:lnTo>
                    <a:lnTo>
                      <a:pt x="1535" y="12232"/>
                    </a:lnTo>
                    <a:cubicBezTo>
                      <a:pt x="1535" y="12299"/>
                      <a:pt x="1602" y="12332"/>
                      <a:pt x="1635" y="12332"/>
                    </a:cubicBezTo>
                    <a:lnTo>
                      <a:pt x="1869" y="12365"/>
                    </a:lnTo>
                    <a:lnTo>
                      <a:pt x="2136" y="12399"/>
                    </a:lnTo>
                    <a:cubicBezTo>
                      <a:pt x="2169" y="12399"/>
                      <a:pt x="2269" y="12365"/>
                      <a:pt x="2269" y="12332"/>
                    </a:cubicBezTo>
                    <a:lnTo>
                      <a:pt x="2269" y="12165"/>
                    </a:lnTo>
                    <a:lnTo>
                      <a:pt x="2202" y="12165"/>
                    </a:lnTo>
                    <a:cubicBezTo>
                      <a:pt x="2302" y="12165"/>
                      <a:pt x="2369" y="12132"/>
                      <a:pt x="2369" y="12065"/>
                    </a:cubicBezTo>
                    <a:lnTo>
                      <a:pt x="2870" y="8162"/>
                    </a:lnTo>
                    <a:cubicBezTo>
                      <a:pt x="2870" y="8129"/>
                      <a:pt x="2836" y="8062"/>
                      <a:pt x="2769" y="8029"/>
                    </a:cubicBezTo>
                    <a:lnTo>
                      <a:pt x="2669" y="8029"/>
                    </a:lnTo>
                    <a:lnTo>
                      <a:pt x="2870" y="6561"/>
                    </a:lnTo>
                    <a:cubicBezTo>
                      <a:pt x="3003" y="6561"/>
                      <a:pt x="3103" y="6495"/>
                      <a:pt x="3103" y="6361"/>
                    </a:cubicBezTo>
                    <a:lnTo>
                      <a:pt x="3136" y="6028"/>
                    </a:lnTo>
                    <a:cubicBezTo>
                      <a:pt x="4637" y="6028"/>
                      <a:pt x="5938" y="4893"/>
                      <a:pt x="6139" y="3392"/>
                    </a:cubicBezTo>
                    <a:cubicBezTo>
                      <a:pt x="6405" y="1791"/>
                      <a:pt x="5238" y="223"/>
                      <a:pt x="3603" y="23"/>
                    </a:cubicBezTo>
                    <a:cubicBezTo>
                      <a:pt x="3478" y="8"/>
                      <a:pt x="3354" y="1"/>
                      <a:pt x="323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0" name="Google Shape;1510;p66"/>
            <p:cNvGrpSpPr/>
            <p:nvPr/>
          </p:nvGrpSpPr>
          <p:grpSpPr>
            <a:xfrm>
              <a:off x="1926149" y="3507801"/>
              <a:ext cx="562083" cy="398896"/>
              <a:chOff x="3163840" y="3367107"/>
              <a:chExt cx="284096" cy="201615"/>
            </a:xfrm>
          </p:grpSpPr>
          <p:sp>
            <p:nvSpPr>
              <p:cNvPr id="1511" name="Google Shape;1511;p66"/>
              <p:cNvSpPr/>
              <p:nvPr/>
            </p:nvSpPr>
            <p:spPr>
              <a:xfrm>
                <a:off x="3163840" y="3367107"/>
                <a:ext cx="284096" cy="201615"/>
              </a:xfrm>
              <a:custGeom>
                <a:rect b="b" l="l" r="r" t="t"/>
                <a:pathLst>
                  <a:path extrusionOk="0" h="12310" w="17346">
                    <a:moveTo>
                      <a:pt x="7672" y="0"/>
                    </a:moveTo>
                    <a:cubicBezTo>
                      <a:pt x="5504" y="0"/>
                      <a:pt x="3736" y="1802"/>
                      <a:pt x="3736" y="3970"/>
                    </a:cubicBezTo>
                    <a:lnTo>
                      <a:pt x="3736" y="4003"/>
                    </a:lnTo>
                    <a:cubicBezTo>
                      <a:pt x="1635" y="4270"/>
                      <a:pt x="0" y="6005"/>
                      <a:pt x="0" y="8140"/>
                    </a:cubicBezTo>
                    <a:cubicBezTo>
                      <a:pt x="0" y="10441"/>
                      <a:pt x="1902" y="12309"/>
                      <a:pt x="4170" y="12309"/>
                    </a:cubicBezTo>
                    <a:lnTo>
                      <a:pt x="13143" y="12309"/>
                    </a:lnTo>
                    <a:cubicBezTo>
                      <a:pt x="15445" y="12309"/>
                      <a:pt x="17313" y="10441"/>
                      <a:pt x="17313" y="8140"/>
                    </a:cubicBezTo>
                    <a:cubicBezTo>
                      <a:pt x="17346" y="6272"/>
                      <a:pt x="16078" y="4637"/>
                      <a:pt x="14277" y="4137"/>
                    </a:cubicBezTo>
                    <a:cubicBezTo>
                      <a:pt x="14310" y="4003"/>
                      <a:pt x="14310" y="3837"/>
                      <a:pt x="14310" y="3670"/>
                    </a:cubicBezTo>
                    <a:cubicBezTo>
                      <a:pt x="14310" y="2402"/>
                      <a:pt x="13276" y="1335"/>
                      <a:pt x="11975" y="1335"/>
                    </a:cubicBezTo>
                    <a:cubicBezTo>
                      <a:pt x="11575" y="1335"/>
                      <a:pt x="11175" y="1435"/>
                      <a:pt x="10908" y="1635"/>
                    </a:cubicBezTo>
                    <a:cubicBezTo>
                      <a:pt x="10174" y="634"/>
                      <a:pt x="9007" y="0"/>
                      <a:pt x="767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66"/>
              <p:cNvSpPr/>
              <p:nvPr/>
            </p:nvSpPr>
            <p:spPr>
              <a:xfrm>
                <a:off x="3343569" y="3464899"/>
                <a:ext cx="61762" cy="60108"/>
              </a:xfrm>
              <a:custGeom>
                <a:rect b="b" l="l" r="r" t="t"/>
                <a:pathLst>
                  <a:path extrusionOk="0" h="3670" w="3771">
                    <a:moveTo>
                      <a:pt x="1" y="0"/>
                    </a:moveTo>
                    <a:lnTo>
                      <a:pt x="1" y="934"/>
                    </a:lnTo>
                    <a:lnTo>
                      <a:pt x="2603" y="1835"/>
                    </a:lnTo>
                    <a:lnTo>
                      <a:pt x="1" y="2769"/>
                    </a:lnTo>
                    <a:lnTo>
                      <a:pt x="1" y="3670"/>
                    </a:lnTo>
                    <a:lnTo>
                      <a:pt x="3770" y="2302"/>
                    </a:lnTo>
                    <a:lnTo>
                      <a:pt x="3770" y="1368"/>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66"/>
              <p:cNvSpPr/>
              <p:nvPr/>
            </p:nvSpPr>
            <p:spPr>
              <a:xfrm>
                <a:off x="3198249" y="3464899"/>
                <a:ext cx="61205" cy="60108"/>
              </a:xfrm>
              <a:custGeom>
                <a:rect b="b" l="l" r="r" t="t"/>
                <a:pathLst>
                  <a:path extrusionOk="0" h="3670" w="3737">
                    <a:moveTo>
                      <a:pt x="3737" y="0"/>
                    </a:moveTo>
                    <a:lnTo>
                      <a:pt x="1" y="1368"/>
                    </a:lnTo>
                    <a:lnTo>
                      <a:pt x="1" y="2302"/>
                    </a:lnTo>
                    <a:lnTo>
                      <a:pt x="3737" y="3670"/>
                    </a:lnTo>
                    <a:lnTo>
                      <a:pt x="3737" y="2736"/>
                    </a:lnTo>
                    <a:lnTo>
                      <a:pt x="1168" y="1835"/>
                    </a:lnTo>
                    <a:lnTo>
                      <a:pt x="3737" y="901"/>
                    </a:lnTo>
                    <a:lnTo>
                      <a:pt x="37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66"/>
              <p:cNvSpPr/>
              <p:nvPr/>
            </p:nvSpPr>
            <p:spPr>
              <a:xfrm>
                <a:off x="3280204" y="3449062"/>
                <a:ext cx="50281" cy="95075"/>
              </a:xfrm>
              <a:custGeom>
                <a:rect b="b" l="l" r="r" t="t"/>
                <a:pathLst>
                  <a:path extrusionOk="0" h="5805" w="3070">
                    <a:moveTo>
                      <a:pt x="2302" y="0"/>
                    </a:moveTo>
                    <a:lnTo>
                      <a:pt x="0" y="5804"/>
                    </a:lnTo>
                    <a:lnTo>
                      <a:pt x="801" y="5804"/>
                    </a:lnTo>
                    <a:lnTo>
                      <a:pt x="306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 name="Google Shape;1515;p66"/>
            <p:cNvGrpSpPr/>
            <p:nvPr/>
          </p:nvGrpSpPr>
          <p:grpSpPr>
            <a:xfrm>
              <a:off x="4821028" y="2827679"/>
              <a:ext cx="365467" cy="167269"/>
              <a:chOff x="4652004" y="2690769"/>
              <a:chExt cx="206525" cy="94518"/>
            </a:xfrm>
          </p:grpSpPr>
          <p:sp>
            <p:nvSpPr>
              <p:cNvPr id="1516" name="Google Shape;1516;p66"/>
              <p:cNvSpPr/>
              <p:nvPr/>
            </p:nvSpPr>
            <p:spPr>
              <a:xfrm>
                <a:off x="4796767" y="2705509"/>
                <a:ext cx="61762" cy="60124"/>
              </a:xfrm>
              <a:custGeom>
                <a:rect b="b" l="l" r="r" t="t"/>
                <a:pathLst>
                  <a:path extrusionOk="0" h="3671" w="3771">
                    <a:moveTo>
                      <a:pt x="1" y="1"/>
                    </a:moveTo>
                    <a:lnTo>
                      <a:pt x="1" y="935"/>
                    </a:lnTo>
                    <a:lnTo>
                      <a:pt x="2603" y="1835"/>
                    </a:lnTo>
                    <a:lnTo>
                      <a:pt x="1" y="2769"/>
                    </a:lnTo>
                    <a:lnTo>
                      <a:pt x="1" y="3670"/>
                    </a:lnTo>
                    <a:lnTo>
                      <a:pt x="3770" y="2302"/>
                    </a:lnTo>
                    <a:lnTo>
                      <a:pt x="3770" y="1368"/>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66"/>
              <p:cNvSpPr/>
              <p:nvPr/>
            </p:nvSpPr>
            <p:spPr>
              <a:xfrm>
                <a:off x="4652004" y="2705509"/>
                <a:ext cx="61746" cy="60124"/>
              </a:xfrm>
              <a:custGeom>
                <a:rect b="b" l="l" r="r" t="t"/>
                <a:pathLst>
                  <a:path extrusionOk="0" h="3671" w="3770">
                    <a:moveTo>
                      <a:pt x="3769" y="1"/>
                    </a:moveTo>
                    <a:lnTo>
                      <a:pt x="0" y="1368"/>
                    </a:lnTo>
                    <a:lnTo>
                      <a:pt x="0" y="2302"/>
                    </a:lnTo>
                    <a:lnTo>
                      <a:pt x="3769" y="3670"/>
                    </a:lnTo>
                    <a:lnTo>
                      <a:pt x="3769" y="2736"/>
                    </a:lnTo>
                    <a:lnTo>
                      <a:pt x="1168" y="1835"/>
                    </a:lnTo>
                    <a:lnTo>
                      <a:pt x="3769" y="901"/>
                    </a:lnTo>
                    <a:lnTo>
                      <a:pt x="376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66"/>
              <p:cNvSpPr/>
              <p:nvPr/>
            </p:nvSpPr>
            <p:spPr>
              <a:xfrm>
                <a:off x="4733401" y="2690769"/>
                <a:ext cx="50281" cy="94518"/>
              </a:xfrm>
              <a:custGeom>
                <a:rect b="b" l="l" r="r" t="t"/>
                <a:pathLst>
                  <a:path extrusionOk="0" h="5771" w="3070">
                    <a:moveTo>
                      <a:pt x="2302" y="0"/>
                    </a:moveTo>
                    <a:lnTo>
                      <a:pt x="0" y="5771"/>
                    </a:lnTo>
                    <a:lnTo>
                      <a:pt x="767" y="5771"/>
                    </a:lnTo>
                    <a:lnTo>
                      <a:pt x="306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9" name="Google Shape;1519;p66"/>
            <p:cNvSpPr/>
            <p:nvPr/>
          </p:nvSpPr>
          <p:spPr>
            <a:xfrm>
              <a:off x="4508779" y="2857452"/>
              <a:ext cx="26534" cy="19597"/>
            </a:xfrm>
            <a:custGeom>
              <a:rect b="b" l="l" r="r" t="t"/>
              <a:pathLst>
                <a:path extrusionOk="0" h="1257" w="1702">
                  <a:moveTo>
                    <a:pt x="909" y="1"/>
                  </a:moveTo>
                  <a:cubicBezTo>
                    <a:pt x="581" y="1"/>
                    <a:pt x="245" y="143"/>
                    <a:pt x="0" y="423"/>
                  </a:cubicBezTo>
                  <a:lnTo>
                    <a:pt x="834" y="1257"/>
                  </a:lnTo>
                  <a:lnTo>
                    <a:pt x="1701" y="356"/>
                  </a:lnTo>
                  <a:cubicBezTo>
                    <a:pt x="1495" y="118"/>
                    <a:pt x="1206" y="1"/>
                    <a:pt x="9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0" name="Google Shape;1520;p66"/>
            <p:cNvGrpSpPr/>
            <p:nvPr/>
          </p:nvGrpSpPr>
          <p:grpSpPr>
            <a:xfrm>
              <a:off x="2483919" y="3121114"/>
              <a:ext cx="234517" cy="165225"/>
              <a:chOff x="3201525" y="2964278"/>
              <a:chExt cx="125129" cy="88162"/>
            </a:xfrm>
          </p:grpSpPr>
          <p:sp>
            <p:nvSpPr>
              <p:cNvPr id="1521" name="Google Shape;1521;p66"/>
              <p:cNvSpPr/>
              <p:nvPr/>
            </p:nvSpPr>
            <p:spPr>
              <a:xfrm>
                <a:off x="3225567" y="2997787"/>
                <a:ext cx="77043" cy="31708"/>
              </a:xfrm>
              <a:custGeom>
                <a:rect b="b" l="l" r="r" t="t"/>
                <a:pathLst>
                  <a:path extrusionOk="0" h="1936" w="4704">
                    <a:moveTo>
                      <a:pt x="2402" y="1"/>
                    </a:moveTo>
                    <a:cubicBezTo>
                      <a:pt x="1535" y="34"/>
                      <a:pt x="668" y="368"/>
                      <a:pt x="1" y="1035"/>
                    </a:cubicBezTo>
                    <a:lnTo>
                      <a:pt x="868" y="1936"/>
                    </a:lnTo>
                    <a:cubicBezTo>
                      <a:pt x="1306" y="1497"/>
                      <a:pt x="1873" y="1271"/>
                      <a:pt x="2429" y="1271"/>
                    </a:cubicBezTo>
                    <a:cubicBezTo>
                      <a:pt x="2931" y="1271"/>
                      <a:pt x="3423" y="1456"/>
                      <a:pt x="3803" y="1836"/>
                    </a:cubicBezTo>
                    <a:lnTo>
                      <a:pt x="4003" y="1635"/>
                    </a:lnTo>
                    <a:lnTo>
                      <a:pt x="4704" y="935"/>
                    </a:lnTo>
                    <a:cubicBezTo>
                      <a:pt x="4070" y="301"/>
                      <a:pt x="3236" y="1"/>
                      <a:pt x="240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66"/>
              <p:cNvSpPr/>
              <p:nvPr/>
            </p:nvSpPr>
            <p:spPr>
              <a:xfrm>
                <a:off x="3201525" y="2964278"/>
                <a:ext cx="125129" cy="41732"/>
              </a:xfrm>
              <a:custGeom>
                <a:rect b="b" l="l" r="r" t="t"/>
                <a:pathLst>
                  <a:path extrusionOk="0" h="2548" w="7640">
                    <a:moveTo>
                      <a:pt x="4058" y="1"/>
                    </a:moveTo>
                    <a:cubicBezTo>
                      <a:pt x="3412" y="1"/>
                      <a:pt x="2760" y="116"/>
                      <a:pt x="2136" y="346"/>
                    </a:cubicBezTo>
                    <a:cubicBezTo>
                      <a:pt x="1368" y="613"/>
                      <a:pt x="635" y="1046"/>
                      <a:pt x="1" y="1680"/>
                    </a:cubicBezTo>
                    <a:lnTo>
                      <a:pt x="868" y="2547"/>
                    </a:lnTo>
                    <a:cubicBezTo>
                      <a:pt x="1502" y="1914"/>
                      <a:pt x="2302" y="1513"/>
                      <a:pt x="3136" y="1346"/>
                    </a:cubicBezTo>
                    <a:cubicBezTo>
                      <a:pt x="3424" y="1288"/>
                      <a:pt x="3713" y="1258"/>
                      <a:pt x="3999" y="1258"/>
                    </a:cubicBezTo>
                    <a:cubicBezTo>
                      <a:pt x="5007" y="1258"/>
                      <a:pt x="5978" y="1627"/>
                      <a:pt x="6706" y="2381"/>
                    </a:cubicBezTo>
                    <a:lnTo>
                      <a:pt x="7640" y="1447"/>
                    </a:lnTo>
                    <a:cubicBezTo>
                      <a:pt x="6676" y="483"/>
                      <a:pt x="5381" y="1"/>
                      <a:pt x="40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66"/>
              <p:cNvSpPr/>
              <p:nvPr/>
            </p:nvSpPr>
            <p:spPr>
              <a:xfrm>
                <a:off x="3248513" y="3032345"/>
                <a:ext cx="28432" cy="20096"/>
              </a:xfrm>
              <a:custGeom>
                <a:rect b="b" l="l" r="r" t="t"/>
                <a:pathLst>
                  <a:path extrusionOk="0" h="1227" w="1736">
                    <a:moveTo>
                      <a:pt x="924" y="0"/>
                    </a:moveTo>
                    <a:cubicBezTo>
                      <a:pt x="598" y="0"/>
                      <a:pt x="259" y="134"/>
                      <a:pt x="1" y="393"/>
                    </a:cubicBezTo>
                    <a:lnTo>
                      <a:pt x="834" y="1227"/>
                    </a:lnTo>
                    <a:lnTo>
                      <a:pt x="1735" y="359"/>
                    </a:lnTo>
                    <a:cubicBezTo>
                      <a:pt x="1525" y="118"/>
                      <a:pt x="1230" y="0"/>
                      <a:pt x="9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4" name="Google Shape;1524;p66"/>
            <p:cNvGrpSpPr/>
            <p:nvPr/>
          </p:nvGrpSpPr>
          <p:grpSpPr>
            <a:xfrm>
              <a:off x="3341172" y="2739793"/>
              <a:ext cx="631784" cy="333905"/>
              <a:chOff x="3860385" y="2527957"/>
              <a:chExt cx="345294" cy="182502"/>
            </a:xfrm>
          </p:grpSpPr>
          <p:sp>
            <p:nvSpPr>
              <p:cNvPr id="1525" name="Google Shape;1525;p66"/>
              <p:cNvSpPr/>
              <p:nvPr/>
            </p:nvSpPr>
            <p:spPr>
              <a:xfrm>
                <a:off x="3860385" y="2527957"/>
                <a:ext cx="303782" cy="182502"/>
              </a:xfrm>
              <a:custGeom>
                <a:rect b="b" l="l" r="r" t="t"/>
                <a:pathLst>
                  <a:path extrusionOk="0" h="11143" w="18548">
                    <a:moveTo>
                      <a:pt x="11008" y="1"/>
                    </a:moveTo>
                    <a:cubicBezTo>
                      <a:pt x="10908" y="1"/>
                      <a:pt x="10808" y="101"/>
                      <a:pt x="10808" y="201"/>
                    </a:cubicBezTo>
                    <a:cubicBezTo>
                      <a:pt x="10808" y="334"/>
                      <a:pt x="10908" y="434"/>
                      <a:pt x="11008" y="434"/>
                    </a:cubicBezTo>
                    <a:cubicBezTo>
                      <a:pt x="11242" y="434"/>
                      <a:pt x="11442" y="468"/>
                      <a:pt x="11642" y="468"/>
                    </a:cubicBezTo>
                    <a:cubicBezTo>
                      <a:pt x="11776" y="468"/>
                      <a:pt x="11842" y="368"/>
                      <a:pt x="11842" y="268"/>
                    </a:cubicBezTo>
                    <a:cubicBezTo>
                      <a:pt x="11842" y="168"/>
                      <a:pt x="11776" y="34"/>
                      <a:pt x="11642" y="34"/>
                    </a:cubicBezTo>
                    <a:cubicBezTo>
                      <a:pt x="11442" y="1"/>
                      <a:pt x="11242" y="1"/>
                      <a:pt x="11008" y="1"/>
                    </a:cubicBezTo>
                    <a:close/>
                    <a:moveTo>
                      <a:pt x="9741" y="101"/>
                    </a:moveTo>
                    <a:cubicBezTo>
                      <a:pt x="9507" y="101"/>
                      <a:pt x="9307" y="134"/>
                      <a:pt x="9107" y="168"/>
                    </a:cubicBezTo>
                    <a:cubicBezTo>
                      <a:pt x="8974" y="201"/>
                      <a:pt x="8940" y="301"/>
                      <a:pt x="8940" y="434"/>
                    </a:cubicBezTo>
                    <a:cubicBezTo>
                      <a:pt x="8940" y="501"/>
                      <a:pt x="9074" y="601"/>
                      <a:pt x="9140" y="601"/>
                    </a:cubicBezTo>
                    <a:cubicBezTo>
                      <a:pt x="9407" y="534"/>
                      <a:pt x="9607" y="501"/>
                      <a:pt x="9774" y="468"/>
                    </a:cubicBezTo>
                    <a:cubicBezTo>
                      <a:pt x="9841" y="468"/>
                      <a:pt x="9941" y="368"/>
                      <a:pt x="9941" y="268"/>
                    </a:cubicBezTo>
                    <a:cubicBezTo>
                      <a:pt x="9941" y="168"/>
                      <a:pt x="9841" y="101"/>
                      <a:pt x="9741" y="101"/>
                    </a:cubicBezTo>
                    <a:close/>
                    <a:moveTo>
                      <a:pt x="12891" y="194"/>
                    </a:moveTo>
                    <a:cubicBezTo>
                      <a:pt x="12784" y="194"/>
                      <a:pt x="12705" y="281"/>
                      <a:pt x="12676" y="368"/>
                    </a:cubicBezTo>
                    <a:cubicBezTo>
                      <a:pt x="12643" y="501"/>
                      <a:pt x="12710" y="601"/>
                      <a:pt x="12843" y="635"/>
                    </a:cubicBezTo>
                    <a:cubicBezTo>
                      <a:pt x="13010" y="668"/>
                      <a:pt x="13243" y="701"/>
                      <a:pt x="13443" y="768"/>
                    </a:cubicBezTo>
                    <a:lnTo>
                      <a:pt x="13477" y="768"/>
                    </a:lnTo>
                    <a:cubicBezTo>
                      <a:pt x="13610" y="768"/>
                      <a:pt x="13677" y="668"/>
                      <a:pt x="13744" y="601"/>
                    </a:cubicBezTo>
                    <a:cubicBezTo>
                      <a:pt x="13744" y="468"/>
                      <a:pt x="13677" y="368"/>
                      <a:pt x="13544" y="334"/>
                    </a:cubicBezTo>
                    <a:lnTo>
                      <a:pt x="12943" y="201"/>
                    </a:lnTo>
                    <a:cubicBezTo>
                      <a:pt x="12925" y="196"/>
                      <a:pt x="12908" y="194"/>
                      <a:pt x="12891" y="194"/>
                    </a:cubicBezTo>
                    <a:close/>
                    <a:moveTo>
                      <a:pt x="7959" y="459"/>
                    </a:moveTo>
                    <a:cubicBezTo>
                      <a:pt x="7942" y="459"/>
                      <a:pt x="7924" y="462"/>
                      <a:pt x="7906" y="468"/>
                    </a:cubicBezTo>
                    <a:cubicBezTo>
                      <a:pt x="7673" y="534"/>
                      <a:pt x="7473" y="601"/>
                      <a:pt x="7272" y="668"/>
                    </a:cubicBezTo>
                    <a:cubicBezTo>
                      <a:pt x="7139" y="701"/>
                      <a:pt x="7106" y="801"/>
                      <a:pt x="7139" y="935"/>
                    </a:cubicBezTo>
                    <a:cubicBezTo>
                      <a:pt x="7172" y="1001"/>
                      <a:pt x="7272" y="1035"/>
                      <a:pt x="7339" y="1035"/>
                    </a:cubicBezTo>
                    <a:lnTo>
                      <a:pt x="7439" y="1035"/>
                    </a:lnTo>
                    <a:cubicBezTo>
                      <a:pt x="7639" y="968"/>
                      <a:pt x="7806" y="868"/>
                      <a:pt x="8006" y="835"/>
                    </a:cubicBezTo>
                    <a:cubicBezTo>
                      <a:pt x="8106" y="801"/>
                      <a:pt x="8173" y="701"/>
                      <a:pt x="8140" y="601"/>
                    </a:cubicBezTo>
                    <a:cubicBezTo>
                      <a:pt x="8112" y="519"/>
                      <a:pt x="8040" y="459"/>
                      <a:pt x="7959" y="459"/>
                    </a:cubicBezTo>
                    <a:close/>
                    <a:moveTo>
                      <a:pt x="14670" y="689"/>
                    </a:moveTo>
                    <a:cubicBezTo>
                      <a:pt x="14587" y="689"/>
                      <a:pt x="14503" y="733"/>
                      <a:pt x="14478" y="835"/>
                    </a:cubicBezTo>
                    <a:cubicBezTo>
                      <a:pt x="14444" y="935"/>
                      <a:pt x="14478" y="1035"/>
                      <a:pt x="14611" y="1102"/>
                    </a:cubicBezTo>
                    <a:cubicBezTo>
                      <a:pt x="14811" y="1168"/>
                      <a:pt x="15011" y="1268"/>
                      <a:pt x="15178" y="1335"/>
                    </a:cubicBezTo>
                    <a:lnTo>
                      <a:pt x="15278" y="1335"/>
                    </a:lnTo>
                    <a:cubicBezTo>
                      <a:pt x="15345" y="1335"/>
                      <a:pt x="15445" y="1302"/>
                      <a:pt x="15445" y="1268"/>
                    </a:cubicBezTo>
                    <a:cubicBezTo>
                      <a:pt x="15478" y="1135"/>
                      <a:pt x="15445" y="1001"/>
                      <a:pt x="15311" y="968"/>
                    </a:cubicBezTo>
                    <a:cubicBezTo>
                      <a:pt x="15145" y="868"/>
                      <a:pt x="14945" y="801"/>
                      <a:pt x="14744" y="701"/>
                    </a:cubicBezTo>
                    <a:cubicBezTo>
                      <a:pt x="14721" y="693"/>
                      <a:pt x="14695" y="689"/>
                      <a:pt x="14670" y="689"/>
                    </a:cubicBezTo>
                    <a:close/>
                    <a:moveTo>
                      <a:pt x="6219" y="1122"/>
                    </a:moveTo>
                    <a:cubicBezTo>
                      <a:pt x="6192" y="1122"/>
                      <a:pt x="6165" y="1126"/>
                      <a:pt x="6138" y="1135"/>
                    </a:cubicBezTo>
                    <a:cubicBezTo>
                      <a:pt x="5938" y="1202"/>
                      <a:pt x="5738" y="1302"/>
                      <a:pt x="5571" y="1435"/>
                    </a:cubicBezTo>
                    <a:cubicBezTo>
                      <a:pt x="5438" y="1502"/>
                      <a:pt x="5438" y="1635"/>
                      <a:pt x="5471" y="1702"/>
                    </a:cubicBezTo>
                    <a:cubicBezTo>
                      <a:pt x="5504" y="1802"/>
                      <a:pt x="5571" y="1835"/>
                      <a:pt x="5638" y="1835"/>
                    </a:cubicBezTo>
                    <a:cubicBezTo>
                      <a:pt x="5671" y="1835"/>
                      <a:pt x="5738" y="1835"/>
                      <a:pt x="5805" y="1802"/>
                    </a:cubicBezTo>
                    <a:cubicBezTo>
                      <a:pt x="5971" y="1669"/>
                      <a:pt x="6172" y="1602"/>
                      <a:pt x="6338" y="1502"/>
                    </a:cubicBezTo>
                    <a:cubicBezTo>
                      <a:pt x="6438" y="1435"/>
                      <a:pt x="6472" y="1302"/>
                      <a:pt x="6438" y="1202"/>
                    </a:cubicBezTo>
                    <a:cubicBezTo>
                      <a:pt x="6365" y="1153"/>
                      <a:pt x="6292" y="1122"/>
                      <a:pt x="6219" y="1122"/>
                    </a:cubicBezTo>
                    <a:close/>
                    <a:moveTo>
                      <a:pt x="16385" y="1489"/>
                    </a:moveTo>
                    <a:cubicBezTo>
                      <a:pt x="16298" y="1489"/>
                      <a:pt x="16229" y="1527"/>
                      <a:pt x="16179" y="1602"/>
                    </a:cubicBezTo>
                    <a:cubicBezTo>
                      <a:pt x="16145" y="1702"/>
                      <a:pt x="16179" y="1835"/>
                      <a:pt x="16279" y="1869"/>
                    </a:cubicBezTo>
                    <a:cubicBezTo>
                      <a:pt x="16446" y="2002"/>
                      <a:pt x="16612" y="2102"/>
                      <a:pt x="16779" y="2202"/>
                    </a:cubicBezTo>
                    <a:cubicBezTo>
                      <a:pt x="16813" y="2269"/>
                      <a:pt x="16846" y="2269"/>
                      <a:pt x="16913" y="2269"/>
                    </a:cubicBezTo>
                    <a:cubicBezTo>
                      <a:pt x="16979" y="2269"/>
                      <a:pt x="17013" y="2202"/>
                      <a:pt x="17079" y="2136"/>
                    </a:cubicBezTo>
                    <a:cubicBezTo>
                      <a:pt x="17146" y="2036"/>
                      <a:pt x="17113" y="1935"/>
                      <a:pt x="17013" y="1835"/>
                    </a:cubicBezTo>
                    <a:cubicBezTo>
                      <a:pt x="16846" y="1702"/>
                      <a:pt x="16646" y="1635"/>
                      <a:pt x="16479" y="1502"/>
                    </a:cubicBezTo>
                    <a:cubicBezTo>
                      <a:pt x="16446" y="1493"/>
                      <a:pt x="16414" y="1489"/>
                      <a:pt x="16385" y="1489"/>
                    </a:cubicBezTo>
                    <a:close/>
                    <a:moveTo>
                      <a:pt x="4566" y="2085"/>
                    </a:moveTo>
                    <a:cubicBezTo>
                      <a:pt x="4528" y="2085"/>
                      <a:pt x="4495" y="2099"/>
                      <a:pt x="4470" y="2136"/>
                    </a:cubicBezTo>
                    <a:lnTo>
                      <a:pt x="3970" y="2503"/>
                    </a:lnTo>
                    <a:cubicBezTo>
                      <a:pt x="3903" y="2603"/>
                      <a:pt x="3837" y="2703"/>
                      <a:pt x="3937" y="2803"/>
                    </a:cubicBezTo>
                    <a:cubicBezTo>
                      <a:pt x="3970" y="2836"/>
                      <a:pt x="4070" y="2869"/>
                      <a:pt x="4103" y="2869"/>
                    </a:cubicBezTo>
                    <a:cubicBezTo>
                      <a:pt x="4137" y="2869"/>
                      <a:pt x="4170" y="2869"/>
                      <a:pt x="4204" y="2836"/>
                    </a:cubicBezTo>
                    <a:lnTo>
                      <a:pt x="4704" y="2469"/>
                    </a:lnTo>
                    <a:cubicBezTo>
                      <a:pt x="4804" y="2369"/>
                      <a:pt x="4837" y="2269"/>
                      <a:pt x="4771" y="2169"/>
                    </a:cubicBezTo>
                    <a:cubicBezTo>
                      <a:pt x="4707" y="2127"/>
                      <a:pt x="4631" y="2085"/>
                      <a:pt x="4566" y="2085"/>
                    </a:cubicBezTo>
                    <a:close/>
                    <a:moveTo>
                      <a:pt x="17906" y="2614"/>
                    </a:moveTo>
                    <a:cubicBezTo>
                      <a:pt x="17848" y="2614"/>
                      <a:pt x="17786" y="2630"/>
                      <a:pt x="17747" y="2669"/>
                    </a:cubicBezTo>
                    <a:cubicBezTo>
                      <a:pt x="17680" y="2769"/>
                      <a:pt x="17680" y="2869"/>
                      <a:pt x="17780" y="2970"/>
                    </a:cubicBezTo>
                    <a:cubicBezTo>
                      <a:pt x="17947" y="3103"/>
                      <a:pt x="18080" y="3236"/>
                      <a:pt x="18247" y="3370"/>
                    </a:cubicBezTo>
                    <a:cubicBezTo>
                      <a:pt x="18247" y="3403"/>
                      <a:pt x="18314" y="3403"/>
                      <a:pt x="18347" y="3403"/>
                    </a:cubicBezTo>
                    <a:cubicBezTo>
                      <a:pt x="18414" y="3403"/>
                      <a:pt x="18480" y="3403"/>
                      <a:pt x="18480" y="3336"/>
                    </a:cubicBezTo>
                    <a:cubicBezTo>
                      <a:pt x="18547" y="3270"/>
                      <a:pt x="18547" y="3136"/>
                      <a:pt x="18480" y="3036"/>
                    </a:cubicBezTo>
                    <a:cubicBezTo>
                      <a:pt x="18347" y="2936"/>
                      <a:pt x="18180" y="2769"/>
                      <a:pt x="18013" y="2636"/>
                    </a:cubicBezTo>
                    <a:cubicBezTo>
                      <a:pt x="17986" y="2622"/>
                      <a:pt x="17947" y="2614"/>
                      <a:pt x="17906" y="2614"/>
                    </a:cubicBezTo>
                    <a:close/>
                    <a:moveTo>
                      <a:pt x="3165" y="3361"/>
                    </a:moveTo>
                    <a:cubicBezTo>
                      <a:pt x="3111" y="3361"/>
                      <a:pt x="3053" y="3387"/>
                      <a:pt x="3003" y="3437"/>
                    </a:cubicBezTo>
                    <a:cubicBezTo>
                      <a:pt x="2903" y="3537"/>
                      <a:pt x="2736" y="3703"/>
                      <a:pt x="2602" y="3870"/>
                    </a:cubicBezTo>
                    <a:cubicBezTo>
                      <a:pt x="2569" y="3970"/>
                      <a:pt x="2569" y="4104"/>
                      <a:pt x="2636" y="4170"/>
                    </a:cubicBezTo>
                    <a:cubicBezTo>
                      <a:pt x="2669" y="4204"/>
                      <a:pt x="2736" y="4204"/>
                      <a:pt x="2769" y="4204"/>
                    </a:cubicBezTo>
                    <a:cubicBezTo>
                      <a:pt x="2803" y="4204"/>
                      <a:pt x="2903" y="4170"/>
                      <a:pt x="2903" y="4170"/>
                    </a:cubicBezTo>
                    <a:cubicBezTo>
                      <a:pt x="3003" y="4004"/>
                      <a:pt x="3169" y="3870"/>
                      <a:pt x="3303" y="3703"/>
                    </a:cubicBezTo>
                    <a:cubicBezTo>
                      <a:pt x="3370" y="3637"/>
                      <a:pt x="3370" y="3503"/>
                      <a:pt x="3303" y="3437"/>
                    </a:cubicBezTo>
                    <a:cubicBezTo>
                      <a:pt x="3270" y="3387"/>
                      <a:pt x="3219" y="3361"/>
                      <a:pt x="3165" y="3361"/>
                    </a:cubicBezTo>
                    <a:close/>
                    <a:moveTo>
                      <a:pt x="1987" y="4801"/>
                    </a:moveTo>
                    <a:cubicBezTo>
                      <a:pt x="1926" y="4801"/>
                      <a:pt x="1864" y="4830"/>
                      <a:pt x="1802" y="4871"/>
                    </a:cubicBezTo>
                    <a:cubicBezTo>
                      <a:pt x="1668" y="5038"/>
                      <a:pt x="1602" y="5271"/>
                      <a:pt x="1468" y="5438"/>
                    </a:cubicBezTo>
                    <a:cubicBezTo>
                      <a:pt x="1435" y="5538"/>
                      <a:pt x="1468" y="5671"/>
                      <a:pt x="1568" y="5705"/>
                    </a:cubicBezTo>
                    <a:cubicBezTo>
                      <a:pt x="1602" y="5772"/>
                      <a:pt x="1635" y="5772"/>
                      <a:pt x="1668" y="5772"/>
                    </a:cubicBezTo>
                    <a:cubicBezTo>
                      <a:pt x="1768" y="5772"/>
                      <a:pt x="1835" y="5705"/>
                      <a:pt x="1802" y="5638"/>
                    </a:cubicBezTo>
                    <a:cubicBezTo>
                      <a:pt x="1935" y="5471"/>
                      <a:pt x="2002" y="5305"/>
                      <a:pt x="2135" y="5138"/>
                    </a:cubicBezTo>
                    <a:cubicBezTo>
                      <a:pt x="2235" y="5038"/>
                      <a:pt x="2169" y="4938"/>
                      <a:pt x="2102" y="4838"/>
                    </a:cubicBezTo>
                    <a:cubicBezTo>
                      <a:pt x="2064" y="4812"/>
                      <a:pt x="2026" y="4801"/>
                      <a:pt x="1987" y="4801"/>
                    </a:cubicBezTo>
                    <a:close/>
                    <a:moveTo>
                      <a:pt x="1142" y="6460"/>
                    </a:moveTo>
                    <a:cubicBezTo>
                      <a:pt x="1044" y="6460"/>
                      <a:pt x="960" y="6504"/>
                      <a:pt x="935" y="6605"/>
                    </a:cubicBezTo>
                    <a:cubicBezTo>
                      <a:pt x="834" y="6772"/>
                      <a:pt x="768" y="6972"/>
                      <a:pt x="668" y="7173"/>
                    </a:cubicBezTo>
                    <a:cubicBezTo>
                      <a:pt x="634" y="7273"/>
                      <a:pt x="668" y="7373"/>
                      <a:pt x="801" y="7439"/>
                    </a:cubicBezTo>
                    <a:lnTo>
                      <a:pt x="901" y="7439"/>
                    </a:lnTo>
                    <a:cubicBezTo>
                      <a:pt x="968" y="7439"/>
                      <a:pt x="1068" y="7373"/>
                      <a:pt x="1135" y="7339"/>
                    </a:cubicBezTo>
                    <a:cubicBezTo>
                      <a:pt x="1168" y="7139"/>
                      <a:pt x="1268" y="6939"/>
                      <a:pt x="1335" y="6739"/>
                    </a:cubicBezTo>
                    <a:cubicBezTo>
                      <a:pt x="1402" y="6639"/>
                      <a:pt x="1335" y="6505"/>
                      <a:pt x="1235" y="6472"/>
                    </a:cubicBezTo>
                    <a:cubicBezTo>
                      <a:pt x="1203" y="6464"/>
                      <a:pt x="1172" y="6460"/>
                      <a:pt x="1142" y="6460"/>
                    </a:cubicBezTo>
                    <a:close/>
                    <a:moveTo>
                      <a:pt x="568" y="8207"/>
                    </a:moveTo>
                    <a:cubicBezTo>
                      <a:pt x="434" y="8207"/>
                      <a:pt x="334" y="8240"/>
                      <a:pt x="301" y="8373"/>
                    </a:cubicBezTo>
                    <a:lnTo>
                      <a:pt x="167" y="9007"/>
                    </a:lnTo>
                    <a:cubicBezTo>
                      <a:pt x="167" y="9141"/>
                      <a:pt x="234" y="9207"/>
                      <a:pt x="401" y="9241"/>
                    </a:cubicBezTo>
                    <a:cubicBezTo>
                      <a:pt x="501" y="9241"/>
                      <a:pt x="601" y="9174"/>
                      <a:pt x="601" y="9041"/>
                    </a:cubicBezTo>
                    <a:cubicBezTo>
                      <a:pt x="634" y="8874"/>
                      <a:pt x="668" y="8674"/>
                      <a:pt x="734" y="8473"/>
                    </a:cubicBezTo>
                    <a:cubicBezTo>
                      <a:pt x="734" y="8340"/>
                      <a:pt x="668" y="8240"/>
                      <a:pt x="568" y="8207"/>
                    </a:cubicBezTo>
                    <a:close/>
                    <a:moveTo>
                      <a:pt x="234" y="10075"/>
                    </a:moveTo>
                    <a:cubicBezTo>
                      <a:pt x="134" y="10075"/>
                      <a:pt x="1" y="10175"/>
                      <a:pt x="1" y="10308"/>
                    </a:cubicBezTo>
                    <a:lnTo>
                      <a:pt x="1" y="10909"/>
                    </a:lnTo>
                    <a:cubicBezTo>
                      <a:pt x="1" y="11042"/>
                      <a:pt x="101" y="11142"/>
                      <a:pt x="234" y="11142"/>
                    </a:cubicBezTo>
                    <a:cubicBezTo>
                      <a:pt x="334" y="11142"/>
                      <a:pt x="434" y="11009"/>
                      <a:pt x="434" y="10909"/>
                    </a:cubicBezTo>
                    <a:lnTo>
                      <a:pt x="434" y="10308"/>
                    </a:lnTo>
                    <a:cubicBezTo>
                      <a:pt x="434" y="10208"/>
                      <a:pt x="334" y="10075"/>
                      <a:pt x="234" y="1007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66"/>
              <p:cNvSpPr/>
              <p:nvPr/>
            </p:nvSpPr>
            <p:spPr>
              <a:xfrm>
                <a:off x="4141198" y="2563464"/>
                <a:ext cx="64481" cy="65578"/>
              </a:xfrm>
              <a:custGeom>
                <a:rect b="b" l="l" r="r" t="t"/>
                <a:pathLst>
                  <a:path extrusionOk="0" h="4004" w="3937">
                    <a:moveTo>
                      <a:pt x="2368" y="1"/>
                    </a:moveTo>
                    <a:lnTo>
                      <a:pt x="0" y="2169"/>
                    </a:lnTo>
                    <a:lnTo>
                      <a:pt x="3936" y="4004"/>
                    </a:lnTo>
                    <a:lnTo>
                      <a:pt x="23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 name="Google Shape;1527;p66"/>
            <p:cNvGrpSpPr/>
            <p:nvPr/>
          </p:nvGrpSpPr>
          <p:grpSpPr>
            <a:xfrm>
              <a:off x="5098180" y="3525126"/>
              <a:ext cx="512603" cy="492364"/>
              <a:chOff x="5073207" y="3364372"/>
              <a:chExt cx="290657" cy="279197"/>
            </a:xfrm>
          </p:grpSpPr>
          <p:sp>
            <p:nvSpPr>
              <p:cNvPr id="1528" name="Google Shape;1528;p66"/>
              <p:cNvSpPr/>
              <p:nvPr/>
            </p:nvSpPr>
            <p:spPr>
              <a:xfrm>
                <a:off x="5073207" y="3423791"/>
                <a:ext cx="273171" cy="219779"/>
              </a:xfrm>
              <a:custGeom>
                <a:rect b="b" l="l" r="r" t="t"/>
                <a:pathLst>
                  <a:path extrusionOk="0" h="13419" w="16679">
                    <a:moveTo>
                      <a:pt x="16244" y="0"/>
                    </a:moveTo>
                    <a:cubicBezTo>
                      <a:pt x="16223" y="0"/>
                      <a:pt x="16202" y="3"/>
                      <a:pt x="16179" y="9"/>
                    </a:cubicBezTo>
                    <a:cubicBezTo>
                      <a:pt x="16145" y="9"/>
                      <a:pt x="16112" y="42"/>
                      <a:pt x="16079" y="142"/>
                    </a:cubicBezTo>
                    <a:cubicBezTo>
                      <a:pt x="16012" y="175"/>
                      <a:pt x="16012" y="275"/>
                      <a:pt x="16012" y="309"/>
                    </a:cubicBezTo>
                    <a:cubicBezTo>
                      <a:pt x="16079" y="476"/>
                      <a:pt x="16112" y="676"/>
                      <a:pt x="16145" y="876"/>
                    </a:cubicBezTo>
                    <a:cubicBezTo>
                      <a:pt x="16179" y="1009"/>
                      <a:pt x="16279" y="1043"/>
                      <a:pt x="16412" y="1043"/>
                    </a:cubicBezTo>
                    <a:cubicBezTo>
                      <a:pt x="16512" y="1009"/>
                      <a:pt x="16579" y="943"/>
                      <a:pt x="16579" y="809"/>
                    </a:cubicBezTo>
                    <a:lnTo>
                      <a:pt x="16445" y="175"/>
                    </a:lnTo>
                    <a:cubicBezTo>
                      <a:pt x="16418" y="65"/>
                      <a:pt x="16344" y="0"/>
                      <a:pt x="16244" y="0"/>
                    </a:cubicBezTo>
                    <a:close/>
                    <a:moveTo>
                      <a:pt x="16479" y="1843"/>
                    </a:moveTo>
                    <a:cubicBezTo>
                      <a:pt x="16412" y="1843"/>
                      <a:pt x="16345" y="1877"/>
                      <a:pt x="16312" y="1943"/>
                    </a:cubicBezTo>
                    <a:cubicBezTo>
                      <a:pt x="16279" y="1977"/>
                      <a:pt x="16279" y="2010"/>
                      <a:pt x="16279" y="2043"/>
                    </a:cubicBezTo>
                    <a:lnTo>
                      <a:pt x="16279" y="2677"/>
                    </a:lnTo>
                    <a:cubicBezTo>
                      <a:pt x="16279" y="2811"/>
                      <a:pt x="16345" y="2877"/>
                      <a:pt x="16479" y="2877"/>
                    </a:cubicBezTo>
                    <a:cubicBezTo>
                      <a:pt x="16612" y="2877"/>
                      <a:pt x="16679" y="2811"/>
                      <a:pt x="16679" y="2677"/>
                    </a:cubicBezTo>
                    <a:lnTo>
                      <a:pt x="16679" y="2043"/>
                    </a:lnTo>
                    <a:cubicBezTo>
                      <a:pt x="16679" y="1943"/>
                      <a:pt x="16612" y="1843"/>
                      <a:pt x="16479" y="1843"/>
                    </a:cubicBezTo>
                    <a:close/>
                    <a:moveTo>
                      <a:pt x="16445" y="3711"/>
                    </a:moveTo>
                    <a:cubicBezTo>
                      <a:pt x="16345" y="3711"/>
                      <a:pt x="16279" y="3778"/>
                      <a:pt x="16245" y="3811"/>
                    </a:cubicBezTo>
                    <a:cubicBezTo>
                      <a:pt x="16179" y="3845"/>
                      <a:pt x="16179" y="3845"/>
                      <a:pt x="16179" y="3878"/>
                    </a:cubicBezTo>
                    <a:cubicBezTo>
                      <a:pt x="16179" y="4112"/>
                      <a:pt x="16145" y="4312"/>
                      <a:pt x="16112" y="4512"/>
                    </a:cubicBezTo>
                    <a:cubicBezTo>
                      <a:pt x="16112" y="4645"/>
                      <a:pt x="16145" y="4712"/>
                      <a:pt x="16279" y="4779"/>
                    </a:cubicBezTo>
                    <a:cubicBezTo>
                      <a:pt x="16379" y="4779"/>
                      <a:pt x="16479" y="4712"/>
                      <a:pt x="16512" y="4612"/>
                    </a:cubicBezTo>
                    <a:cubicBezTo>
                      <a:pt x="16546" y="4378"/>
                      <a:pt x="16546" y="4178"/>
                      <a:pt x="16612" y="3978"/>
                    </a:cubicBezTo>
                    <a:cubicBezTo>
                      <a:pt x="16646" y="3845"/>
                      <a:pt x="16579" y="3711"/>
                      <a:pt x="16445" y="3711"/>
                    </a:cubicBezTo>
                    <a:close/>
                    <a:moveTo>
                      <a:pt x="16000" y="5533"/>
                    </a:moveTo>
                    <a:cubicBezTo>
                      <a:pt x="15920" y="5533"/>
                      <a:pt x="15845" y="5571"/>
                      <a:pt x="15845" y="5646"/>
                    </a:cubicBezTo>
                    <a:cubicBezTo>
                      <a:pt x="15812" y="5646"/>
                      <a:pt x="15812" y="5679"/>
                      <a:pt x="15812" y="5679"/>
                    </a:cubicBezTo>
                    <a:cubicBezTo>
                      <a:pt x="15745" y="5879"/>
                      <a:pt x="15678" y="6046"/>
                      <a:pt x="15612" y="6280"/>
                    </a:cubicBezTo>
                    <a:cubicBezTo>
                      <a:pt x="15578" y="6346"/>
                      <a:pt x="15612" y="6480"/>
                      <a:pt x="15745" y="6513"/>
                    </a:cubicBezTo>
                    <a:cubicBezTo>
                      <a:pt x="15761" y="6521"/>
                      <a:pt x="15780" y="6525"/>
                      <a:pt x="15801" y="6525"/>
                    </a:cubicBezTo>
                    <a:cubicBezTo>
                      <a:pt x="15869" y="6525"/>
                      <a:pt x="15953" y="6482"/>
                      <a:pt x="15978" y="6380"/>
                    </a:cubicBezTo>
                    <a:cubicBezTo>
                      <a:pt x="16079" y="6213"/>
                      <a:pt x="16112" y="6013"/>
                      <a:pt x="16179" y="5813"/>
                    </a:cubicBezTo>
                    <a:cubicBezTo>
                      <a:pt x="16245" y="5713"/>
                      <a:pt x="16179" y="5613"/>
                      <a:pt x="16079" y="5546"/>
                    </a:cubicBezTo>
                    <a:cubicBezTo>
                      <a:pt x="16054" y="5538"/>
                      <a:pt x="16026" y="5533"/>
                      <a:pt x="16000" y="5533"/>
                    </a:cubicBezTo>
                    <a:close/>
                    <a:moveTo>
                      <a:pt x="15278" y="7301"/>
                    </a:moveTo>
                    <a:cubicBezTo>
                      <a:pt x="15206" y="7301"/>
                      <a:pt x="15109" y="7332"/>
                      <a:pt x="15011" y="7381"/>
                    </a:cubicBezTo>
                    <a:cubicBezTo>
                      <a:pt x="14944" y="7547"/>
                      <a:pt x="14844" y="7781"/>
                      <a:pt x="14744" y="7948"/>
                    </a:cubicBezTo>
                    <a:cubicBezTo>
                      <a:pt x="14678" y="8048"/>
                      <a:pt x="14744" y="8181"/>
                      <a:pt x="14811" y="8214"/>
                    </a:cubicBezTo>
                    <a:cubicBezTo>
                      <a:pt x="14850" y="8234"/>
                      <a:pt x="14889" y="8242"/>
                      <a:pt x="14926" y="8242"/>
                    </a:cubicBezTo>
                    <a:cubicBezTo>
                      <a:pt x="15014" y="8242"/>
                      <a:pt x="15088" y="8195"/>
                      <a:pt x="15111" y="8148"/>
                    </a:cubicBezTo>
                    <a:cubicBezTo>
                      <a:pt x="15245" y="7981"/>
                      <a:pt x="15345" y="7747"/>
                      <a:pt x="15445" y="7581"/>
                    </a:cubicBezTo>
                    <a:cubicBezTo>
                      <a:pt x="15478" y="7481"/>
                      <a:pt x="15445" y="7347"/>
                      <a:pt x="15345" y="7314"/>
                    </a:cubicBezTo>
                    <a:cubicBezTo>
                      <a:pt x="15327" y="7305"/>
                      <a:pt x="15304" y="7301"/>
                      <a:pt x="15278" y="7301"/>
                    </a:cubicBezTo>
                    <a:close/>
                    <a:moveTo>
                      <a:pt x="14279" y="8845"/>
                    </a:moveTo>
                    <a:cubicBezTo>
                      <a:pt x="14218" y="8845"/>
                      <a:pt x="14152" y="8874"/>
                      <a:pt x="14110" y="8915"/>
                    </a:cubicBezTo>
                    <a:cubicBezTo>
                      <a:pt x="13977" y="9115"/>
                      <a:pt x="13844" y="9215"/>
                      <a:pt x="13744" y="9382"/>
                    </a:cubicBezTo>
                    <a:cubicBezTo>
                      <a:pt x="13643" y="9515"/>
                      <a:pt x="13643" y="9649"/>
                      <a:pt x="13744" y="9682"/>
                    </a:cubicBezTo>
                    <a:cubicBezTo>
                      <a:pt x="13777" y="9716"/>
                      <a:pt x="13827" y="9732"/>
                      <a:pt x="13877" y="9732"/>
                    </a:cubicBezTo>
                    <a:cubicBezTo>
                      <a:pt x="13927" y="9732"/>
                      <a:pt x="13977" y="9716"/>
                      <a:pt x="14010" y="9682"/>
                    </a:cubicBezTo>
                    <a:cubicBezTo>
                      <a:pt x="14177" y="9515"/>
                      <a:pt x="14311" y="9349"/>
                      <a:pt x="14444" y="9182"/>
                    </a:cubicBezTo>
                    <a:cubicBezTo>
                      <a:pt x="14511" y="9082"/>
                      <a:pt x="14477" y="8982"/>
                      <a:pt x="14377" y="8882"/>
                    </a:cubicBezTo>
                    <a:cubicBezTo>
                      <a:pt x="14352" y="8856"/>
                      <a:pt x="14317" y="8845"/>
                      <a:pt x="14279" y="8845"/>
                    </a:cubicBezTo>
                    <a:close/>
                    <a:moveTo>
                      <a:pt x="13006" y="10208"/>
                    </a:moveTo>
                    <a:cubicBezTo>
                      <a:pt x="12951" y="10208"/>
                      <a:pt x="12893" y="10233"/>
                      <a:pt x="12843" y="10283"/>
                    </a:cubicBezTo>
                    <a:cubicBezTo>
                      <a:pt x="12743" y="10449"/>
                      <a:pt x="12576" y="10549"/>
                      <a:pt x="12409" y="10683"/>
                    </a:cubicBezTo>
                    <a:cubicBezTo>
                      <a:pt x="12365" y="10683"/>
                      <a:pt x="12350" y="10698"/>
                      <a:pt x="12345" y="10698"/>
                    </a:cubicBezTo>
                    <a:cubicBezTo>
                      <a:pt x="12343" y="10698"/>
                      <a:pt x="12343" y="10694"/>
                      <a:pt x="12343" y="10683"/>
                    </a:cubicBezTo>
                    <a:cubicBezTo>
                      <a:pt x="12309" y="10783"/>
                      <a:pt x="12309" y="10850"/>
                      <a:pt x="12343" y="10916"/>
                    </a:cubicBezTo>
                    <a:cubicBezTo>
                      <a:pt x="12407" y="10981"/>
                      <a:pt x="12486" y="11018"/>
                      <a:pt x="12551" y="11018"/>
                    </a:cubicBezTo>
                    <a:cubicBezTo>
                      <a:pt x="12587" y="11018"/>
                      <a:pt x="12619" y="11007"/>
                      <a:pt x="12643" y="10983"/>
                    </a:cubicBezTo>
                    <a:cubicBezTo>
                      <a:pt x="12810" y="10850"/>
                      <a:pt x="12976" y="10683"/>
                      <a:pt x="13143" y="10549"/>
                    </a:cubicBezTo>
                    <a:cubicBezTo>
                      <a:pt x="13243" y="10483"/>
                      <a:pt x="13243" y="10349"/>
                      <a:pt x="13143" y="10283"/>
                    </a:cubicBezTo>
                    <a:cubicBezTo>
                      <a:pt x="13110" y="10233"/>
                      <a:pt x="13060" y="10208"/>
                      <a:pt x="13006" y="10208"/>
                    </a:cubicBezTo>
                    <a:close/>
                    <a:moveTo>
                      <a:pt x="235" y="11422"/>
                    </a:moveTo>
                    <a:cubicBezTo>
                      <a:pt x="161" y="11422"/>
                      <a:pt x="90" y="11460"/>
                      <a:pt x="67" y="11483"/>
                    </a:cubicBezTo>
                    <a:cubicBezTo>
                      <a:pt x="0" y="11550"/>
                      <a:pt x="67" y="11717"/>
                      <a:pt x="134" y="11750"/>
                    </a:cubicBezTo>
                    <a:cubicBezTo>
                      <a:pt x="301" y="11884"/>
                      <a:pt x="501" y="12017"/>
                      <a:pt x="668" y="12117"/>
                    </a:cubicBezTo>
                    <a:cubicBezTo>
                      <a:pt x="701" y="12126"/>
                      <a:pt x="734" y="12130"/>
                      <a:pt x="766" y="12130"/>
                    </a:cubicBezTo>
                    <a:cubicBezTo>
                      <a:pt x="861" y="12130"/>
                      <a:pt x="943" y="12092"/>
                      <a:pt x="968" y="12017"/>
                    </a:cubicBezTo>
                    <a:cubicBezTo>
                      <a:pt x="1001" y="11884"/>
                      <a:pt x="968" y="11784"/>
                      <a:pt x="901" y="11717"/>
                    </a:cubicBezTo>
                    <a:cubicBezTo>
                      <a:pt x="668" y="11650"/>
                      <a:pt x="501" y="11550"/>
                      <a:pt x="334" y="11450"/>
                    </a:cubicBezTo>
                    <a:cubicBezTo>
                      <a:pt x="303" y="11429"/>
                      <a:pt x="269" y="11422"/>
                      <a:pt x="235" y="11422"/>
                    </a:cubicBezTo>
                    <a:close/>
                    <a:moveTo>
                      <a:pt x="11516" y="11406"/>
                    </a:moveTo>
                    <a:cubicBezTo>
                      <a:pt x="11475" y="11406"/>
                      <a:pt x="11436" y="11422"/>
                      <a:pt x="11409" y="11450"/>
                    </a:cubicBezTo>
                    <a:cubicBezTo>
                      <a:pt x="11242" y="11517"/>
                      <a:pt x="11008" y="11650"/>
                      <a:pt x="10841" y="11717"/>
                    </a:cubicBezTo>
                    <a:cubicBezTo>
                      <a:pt x="10808" y="11717"/>
                      <a:pt x="10808" y="11750"/>
                      <a:pt x="10775" y="11850"/>
                    </a:cubicBezTo>
                    <a:cubicBezTo>
                      <a:pt x="10741" y="11884"/>
                      <a:pt x="10741" y="11984"/>
                      <a:pt x="10775" y="12051"/>
                    </a:cubicBezTo>
                    <a:cubicBezTo>
                      <a:pt x="10825" y="12126"/>
                      <a:pt x="10912" y="12163"/>
                      <a:pt x="10995" y="12163"/>
                    </a:cubicBezTo>
                    <a:cubicBezTo>
                      <a:pt x="11023" y="12163"/>
                      <a:pt x="11050" y="12159"/>
                      <a:pt x="11075" y="12151"/>
                    </a:cubicBezTo>
                    <a:cubicBezTo>
                      <a:pt x="11242" y="12017"/>
                      <a:pt x="11442" y="11950"/>
                      <a:pt x="11609" y="11817"/>
                    </a:cubicBezTo>
                    <a:cubicBezTo>
                      <a:pt x="11742" y="11717"/>
                      <a:pt x="11742" y="11617"/>
                      <a:pt x="11675" y="11517"/>
                    </a:cubicBezTo>
                    <a:cubicBezTo>
                      <a:pt x="11636" y="11439"/>
                      <a:pt x="11574" y="11406"/>
                      <a:pt x="11516" y="11406"/>
                    </a:cubicBezTo>
                    <a:close/>
                    <a:moveTo>
                      <a:pt x="9859" y="12205"/>
                    </a:moveTo>
                    <a:cubicBezTo>
                      <a:pt x="9833" y="12205"/>
                      <a:pt x="9806" y="12209"/>
                      <a:pt x="9774" y="12217"/>
                    </a:cubicBezTo>
                    <a:cubicBezTo>
                      <a:pt x="9574" y="12317"/>
                      <a:pt x="9407" y="12351"/>
                      <a:pt x="9174" y="12451"/>
                    </a:cubicBezTo>
                    <a:cubicBezTo>
                      <a:pt x="9140" y="12484"/>
                      <a:pt x="9107" y="12484"/>
                      <a:pt x="9107" y="12551"/>
                    </a:cubicBezTo>
                    <a:lnTo>
                      <a:pt x="9107" y="12718"/>
                    </a:lnTo>
                    <a:cubicBezTo>
                      <a:pt x="9134" y="12800"/>
                      <a:pt x="9207" y="12860"/>
                      <a:pt x="9288" y="12860"/>
                    </a:cubicBezTo>
                    <a:cubicBezTo>
                      <a:pt x="9305" y="12860"/>
                      <a:pt x="9323" y="12857"/>
                      <a:pt x="9340" y="12851"/>
                    </a:cubicBezTo>
                    <a:cubicBezTo>
                      <a:pt x="9507" y="12818"/>
                      <a:pt x="9707" y="12718"/>
                      <a:pt x="9941" y="12651"/>
                    </a:cubicBezTo>
                    <a:cubicBezTo>
                      <a:pt x="10074" y="12551"/>
                      <a:pt x="10108" y="12484"/>
                      <a:pt x="10074" y="12351"/>
                    </a:cubicBezTo>
                    <a:cubicBezTo>
                      <a:pt x="9998" y="12249"/>
                      <a:pt x="9941" y="12205"/>
                      <a:pt x="9859" y="12205"/>
                    </a:cubicBezTo>
                    <a:close/>
                    <a:moveTo>
                      <a:pt x="1897" y="12256"/>
                    </a:moveTo>
                    <a:cubicBezTo>
                      <a:pt x="1832" y="12256"/>
                      <a:pt x="1759" y="12304"/>
                      <a:pt x="1735" y="12351"/>
                    </a:cubicBezTo>
                    <a:lnTo>
                      <a:pt x="1735" y="12384"/>
                    </a:lnTo>
                    <a:cubicBezTo>
                      <a:pt x="1668" y="12484"/>
                      <a:pt x="1735" y="12618"/>
                      <a:pt x="1835" y="12651"/>
                    </a:cubicBezTo>
                    <a:cubicBezTo>
                      <a:pt x="2002" y="12718"/>
                      <a:pt x="2202" y="12784"/>
                      <a:pt x="2435" y="12851"/>
                    </a:cubicBezTo>
                    <a:cubicBezTo>
                      <a:pt x="2451" y="12859"/>
                      <a:pt x="2471" y="12863"/>
                      <a:pt x="2492" y="12863"/>
                    </a:cubicBezTo>
                    <a:cubicBezTo>
                      <a:pt x="2560" y="12863"/>
                      <a:pt x="2644" y="12820"/>
                      <a:pt x="2669" y="12718"/>
                    </a:cubicBezTo>
                    <a:cubicBezTo>
                      <a:pt x="2702" y="12651"/>
                      <a:pt x="2669" y="12518"/>
                      <a:pt x="2569" y="12484"/>
                    </a:cubicBezTo>
                    <a:cubicBezTo>
                      <a:pt x="2335" y="12384"/>
                      <a:pt x="2169" y="12351"/>
                      <a:pt x="1968" y="12284"/>
                    </a:cubicBezTo>
                    <a:cubicBezTo>
                      <a:pt x="1949" y="12264"/>
                      <a:pt x="1924" y="12256"/>
                      <a:pt x="1897" y="12256"/>
                    </a:cubicBezTo>
                    <a:close/>
                    <a:moveTo>
                      <a:pt x="8052" y="12763"/>
                    </a:moveTo>
                    <a:cubicBezTo>
                      <a:pt x="8028" y="12763"/>
                      <a:pt x="8002" y="12770"/>
                      <a:pt x="7973" y="12784"/>
                    </a:cubicBezTo>
                    <a:cubicBezTo>
                      <a:pt x="7806" y="12818"/>
                      <a:pt x="7606" y="12851"/>
                      <a:pt x="7406" y="12884"/>
                    </a:cubicBezTo>
                    <a:cubicBezTo>
                      <a:pt x="7339" y="12884"/>
                      <a:pt x="7272" y="12951"/>
                      <a:pt x="7239" y="13018"/>
                    </a:cubicBezTo>
                    <a:cubicBezTo>
                      <a:pt x="7172" y="13051"/>
                      <a:pt x="7172" y="13118"/>
                      <a:pt x="7172" y="13151"/>
                    </a:cubicBezTo>
                    <a:cubicBezTo>
                      <a:pt x="7239" y="13285"/>
                      <a:pt x="7306" y="13318"/>
                      <a:pt x="7439" y="13318"/>
                    </a:cubicBezTo>
                    <a:lnTo>
                      <a:pt x="8073" y="13185"/>
                    </a:lnTo>
                    <a:cubicBezTo>
                      <a:pt x="8173" y="13151"/>
                      <a:pt x="8273" y="13051"/>
                      <a:pt x="8240" y="12951"/>
                    </a:cubicBezTo>
                    <a:cubicBezTo>
                      <a:pt x="8188" y="12847"/>
                      <a:pt x="8135" y="12763"/>
                      <a:pt x="8052" y="12763"/>
                    </a:cubicBezTo>
                    <a:close/>
                    <a:moveTo>
                      <a:pt x="3655" y="12804"/>
                    </a:moveTo>
                    <a:cubicBezTo>
                      <a:pt x="3594" y="12804"/>
                      <a:pt x="3540" y="12828"/>
                      <a:pt x="3470" y="12851"/>
                    </a:cubicBezTo>
                    <a:cubicBezTo>
                      <a:pt x="3436" y="12884"/>
                      <a:pt x="3436" y="12884"/>
                      <a:pt x="3436" y="12918"/>
                    </a:cubicBezTo>
                    <a:cubicBezTo>
                      <a:pt x="3436" y="13051"/>
                      <a:pt x="3470" y="13151"/>
                      <a:pt x="3603" y="13185"/>
                    </a:cubicBezTo>
                    <a:lnTo>
                      <a:pt x="4203" y="13318"/>
                    </a:lnTo>
                    <a:cubicBezTo>
                      <a:pt x="4226" y="13324"/>
                      <a:pt x="4249" y="13327"/>
                      <a:pt x="4271" y="13327"/>
                    </a:cubicBezTo>
                    <a:cubicBezTo>
                      <a:pt x="4379" y="13327"/>
                      <a:pt x="4470" y="13262"/>
                      <a:pt x="4470" y="13151"/>
                    </a:cubicBezTo>
                    <a:cubicBezTo>
                      <a:pt x="4504" y="13018"/>
                      <a:pt x="4437" y="12884"/>
                      <a:pt x="4303" y="12884"/>
                    </a:cubicBezTo>
                    <a:cubicBezTo>
                      <a:pt x="4137" y="12884"/>
                      <a:pt x="3937" y="12851"/>
                      <a:pt x="3736" y="12818"/>
                    </a:cubicBezTo>
                    <a:cubicBezTo>
                      <a:pt x="3707" y="12808"/>
                      <a:pt x="3681" y="12804"/>
                      <a:pt x="3655" y="12804"/>
                    </a:cubicBezTo>
                    <a:close/>
                    <a:moveTo>
                      <a:pt x="5571" y="13018"/>
                    </a:moveTo>
                    <a:cubicBezTo>
                      <a:pt x="5471" y="13018"/>
                      <a:pt x="5438" y="13018"/>
                      <a:pt x="5404" y="13151"/>
                    </a:cubicBezTo>
                    <a:cubicBezTo>
                      <a:pt x="5338" y="13151"/>
                      <a:pt x="5338" y="13185"/>
                      <a:pt x="5338" y="13218"/>
                    </a:cubicBezTo>
                    <a:cubicBezTo>
                      <a:pt x="5338" y="13351"/>
                      <a:pt x="5438" y="13418"/>
                      <a:pt x="5571" y="13418"/>
                    </a:cubicBezTo>
                    <a:lnTo>
                      <a:pt x="6171" y="13418"/>
                    </a:lnTo>
                    <a:cubicBezTo>
                      <a:pt x="6305" y="13418"/>
                      <a:pt x="6405" y="13351"/>
                      <a:pt x="6405" y="13218"/>
                    </a:cubicBezTo>
                    <a:cubicBezTo>
                      <a:pt x="6405" y="13085"/>
                      <a:pt x="6305" y="13018"/>
                      <a:pt x="6171" y="1301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66"/>
              <p:cNvSpPr/>
              <p:nvPr/>
            </p:nvSpPr>
            <p:spPr>
              <a:xfrm>
                <a:off x="5313043" y="3364372"/>
                <a:ext cx="50821" cy="69951"/>
              </a:xfrm>
              <a:custGeom>
                <a:rect b="b" l="l" r="r" t="t"/>
                <a:pathLst>
                  <a:path extrusionOk="0" h="4271" w="3103">
                    <a:moveTo>
                      <a:pt x="501" y="1"/>
                    </a:moveTo>
                    <a:lnTo>
                      <a:pt x="0" y="4270"/>
                    </a:lnTo>
                    <a:lnTo>
                      <a:pt x="3102" y="3403"/>
                    </a:lnTo>
                    <a:lnTo>
                      <a:pt x="50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 name="Google Shape;1530;p66"/>
            <p:cNvGrpSpPr/>
            <p:nvPr/>
          </p:nvGrpSpPr>
          <p:grpSpPr>
            <a:xfrm>
              <a:off x="5757089" y="2530897"/>
              <a:ext cx="539297" cy="559736"/>
              <a:chOff x="4784746" y="2592977"/>
              <a:chExt cx="279197" cy="289778"/>
            </a:xfrm>
          </p:grpSpPr>
          <p:sp>
            <p:nvSpPr>
              <p:cNvPr id="1531" name="Google Shape;1531;p66"/>
              <p:cNvSpPr/>
              <p:nvPr/>
            </p:nvSpPr>
            <p:spPr>
              <a:xfrm>
                <a:off x="4843214" y="2609912"/>
                <a:ext cx="220728" cy="272844"/>
              </a:xfrm>
              <a:custGeom>
                <a:rect b="b" l="l" r="r" t="t"/>
                <a:pathLst>
                  <a:path extrusionOk="0" h="16659" w="13477">
                    <a:moveTo>
                      <a:pt x="2135" y="0"/>
                    </a:moveTo>
                    <a:cubicBezTo>
                      <a:pt x="2001" y="0"/>
                      <a:pt x="1935" y="67"/>
                      <a:pt x="1935" y="200"/>
                    </a:cubicBezTo>
                    <a:cubicBezTo>
                      <a:pt x="1935" y="301"/>
                      <a:pt x="1968" y="334"/>
                      <a:pt x="2001" y="367"/>
                    </a:cubicBezTo>
                    <a:cubicBezTo>
                      <a:pt x="2035" y="434"/>
                      <a:pt x="2068" y="434"/>
                      <a:pt x="2135" y="434"/>
                    </a:cubicBezTo>
                    <a:lnTo>
                      <a:pt x="2769" y="434"/>
                    </a:lnTo>
                    <a:cubicBezTo>
                      <a:pt x="2869" y="434"/>
                      <a:pt x="2969" y="334"/>
                      <a:pt x="2969" y="200"/>
                    </a:cubicBezTo>
                    <a:cubicBezTo>
                      <a:pt x="2969" y="67"/>
                      <a:pt x="2869" y="0"/>
                      <a:pt x="2769" y="0"/>
                    </a:cubicBezTo>
                    <a:close/>
                    <a:moveTo>
                      <a:pt x="3995" y="61"/>
                    </a:moveTo>
                    <a:cubicBezTo>
                      <a:pt x="3903" y="61"/>
                      <a:pt x="3803" y="151"/>
                      <a:pt x="3803" y="267"/>
                    </a:cubicBezTo>
                    <a:cubicBezTo>
                      <a:pt x="3769" y="334"/>
                      <a:pt x="3803" y="434"/>
                      <a:pt x="3869" y="467"/>
                    </a:cubicBezTo>
                    <a:cubicBezTo>
                      <a:pt x="3903" y="501"/>
                      <a:pt x="3903" y="501"/>
                      <a:pt x="3970" y="501"/>
                    </a:cubicBezTo>
                    <a:cubicBezTo>
                      <a:pt x="4170" y="501"/>
                      <a:pt x="4370" y="534"/>
                      <a:pt x="4570" y="567"/>
                    </a:cubicBezTo>
                    <a:cubicBezTo>
                      <a:pt x="4703" y="567"/>
                      <a:pt x="4803" y="534"/>
                      <a:pt x="4837" y="401"/>
                    </a:cubicBezTo>
                    <a:cubicBezTo>
                      <a:pt x="4837" y="301"/>
                      <a:pt x="4803" y="200"/>
                      <a:pt x="4670" y="167"/>
                    </a:cubicBezTo>
                    <a:cubicBezTo>
                      <a:pt x="4470" y="134"/>
                      <a:pt x="4270" y="134"/>
                      <a:pt x="4036" y="67"/>
                    </a:cubicBezTo>
                    <a:cubicBezTo>
                      <a:pt x="4023" y="63"/>
                      <a:pt x="4009" y="61"/>
                      <a:pt x="3995" y="61"/>
                    </a:cubicBezTo>
                    <a:close/>
                    <a:moveTo>
                      <a:pt x="834" y="134"/>
                    </a:moveTo>
                    <a:lnTo>
                      <a:pt x="200" y="267"/>
                    </a:lnTo>
                    <a:cubicBezTo>
                      <a:pt x="100" y="301"/>
                      <a:pt x="0" y="367"/>
                      <a:pt x="33" y="501"/>
                    </a:cubicBezTo>
                    <a:cubicBezTo>
                      <a:pt x="100" y="534"/>
                      <a:pt x="100" y="601"/>
                      <a:pt x="167" y="634"/>
                    </a:cubicBezTo>
                    <a:cubicBezTo>
                      <a:pt x="200" y="667"/>
                      <a:pt x="300" y="667"/>
                      <a:pt x="334" y="667"/>
                    </a:cubicBezTo>
                    <a:cubicBezTo>
                      <a:pt x="500" y="634"/>
                      <a:pt x="701" y="567"/>
                      <a:pt x="934" y="534"/>
                    </a:cubicBezTo>
                    <a:cubicBezTo>
                      <a:pt x="1034" y="501"/>
                      <a:pt x="1067" y="434"/>
                      <a:pt x="1067" y="301"/>
                    </a:cubicBezTo>
                    <a:cubicBezTo>
                      <a:pt x="1034" y="167"/>
                      <a:pt x="967" y="134"/>
                      <a:pt x="834" y="134"/>
                    </a:cubicBezTo>
                    <a:close/>
                    <a:moveTo>
                      <a:pt x="5815" y="489"/>
                    </a:moveTo>
                    <a:cubicBezTo>
                      <a:pt x="5747" y="489"/>
                      <a:pt x="5663" y="532"/>
                      <a:pt x="5637" y="634"/>
                    </a:cubicBezTo>
                    <a:cubicBezTo>
                      <a:pt x="5604" y="701"/>
                      <a:pt x="5637" y="834"/>
                      <a:pt x="5704" y="834"/>
                    </a:cubicBezTo>
                    <a:cubicBezTo>
                      <a:pt x="5704" y="868"/>
                      <a:pt x="5771" y="868"/>
                      <a:pt x="5771" y="868"/>
                    </a:cubicBezTo>
                    <a:cubicBezTo>
                      <a:pt x="5971" y="968"/>
                      <a:pt x="6138" y="1001"/>
                      <a:pt x="6338" y="1101"/>
                    </a:cubicBezTo>
                    <a:cubicBezTo>
                      <a:pt x="6362" y="1109"/>
                      <a:pt x="6385" y="1113"/>
                      <a:pt x="6408" y="1113"/>
                    </a:cubicBezTo>
                    <a:cubicBezTo>
                      <a:pt x="6483" y="1113"/>
                      <a:pt x="6554" y="1070"/>
                      <a:pt x="6605" y="968"/>
                    </a:cubicBezTo>
                    <a:cubicBezTo>
                      <a:pt x="6638" y="868"/>
                      <a:pt x="6605" y="734"/>
                      <a:pt x="6471" y="701"/>
                    </a:cubicBezTo>
                    <a:cubicBezTo>
                      <a:pt x="6305" y="634"/>
                      <a:pt x="6104" y="567"/>
                      <a:pt x="5871" y="501"/>
                    </a:cubicBezTo>
                    <a:cubicBezTo>
                      <a:pt x="5855" y="493"/>
                      <a:pt x="5836" y="489"/>
                      <a:pt x="5815" y="489"/>
                    </a:cubicBezTo>
                    <a:close/>
                    <a:moveTo>
                      <a:pt x="7564" y="1240"/>
                    </a:moveTo>
                    <a:cubicBezTo>
                      <a:pt x="7483" y="1240"/>
                      <a:pt x="7419" y="1287"/>
                      <a:pt x="7372" y="1335"/>
                    </a:cubicBezTo>
                    <a:cubicBezTo>
                      <a:pt x="7305" y="1435"/>
                      <a:pt x="7339" y="1535"/>
                      <a:pt x="7472" y="1668"/>
                    </a:cubicBezTo>
                    <a:cubicBezTo>
                      <a:pt x="7639" y="1735"/>
                      <a:pt x="7839" y="1835"/>
                      <a:pt x="8006" y="1968"/>
                    </a:cubicBezTo>
                    <a:cubicBezTo>
                      <a:pt x="8039" y="1977"/>
                      <a:pt x="8072" y="1981"/>
                      <a:pt x="8104" y="1981"/>
                    </a:cubicBezTo>
                    <a:cubicBezTo>
                      <a:pt x="8200" y="1981"/>
                      <a:pt x="8281" y="1943"/>
                      <a:pt x="8306" y="1868"/>
                    </a:cubicBezTo>
                    <a:cubicBezTo>
                      <a:pt x="8339" y="1768"/>
                      <a:pt x="8306" y="1635"/>
                      <a:pt x="8206" y="1601"/>
                    </a:cubicBezTo>
                    <a:cubicBezTo>
                      <a:pt x="8039" y="1468"/>
                      <a:pt x="7839" y="1335"/>
                      <a:pt x="7672" y="1268"/>
                    </a:cubicBezTo>
                    <a:cubicBezTo>
                      <a:pt x="7633" y="1248"/>
                      <a:pt x="7597" y="1240"/>
                      <a:pt x="7564" y="1240"/>
                    </a:cubicBezTo>
                    <a:close/>
                    <a:moveTo>
                      <a:pt x="9473" y="2969"/>
                    </a:moveTo>
                    <a:cubicBezTo>
                      <a:pt x="9473" y="2986"/>
                      <a:pt x="9482" y="2994"/>
                      <a:pt x="9486" y="2994"/>
                    </a:cubicBezTo>
                    <a:cubicBezTo>
                      <a:pt x="9490" y="2994"/>
                      <a:pt x="9490" y="2986"/>
                      <a:pt x="9473" y="2969"/>
                    </a:cubicBezTo>
                    <a:close/>
                    <a:moveTo>
                      <a:pt x="9131" y="2208"/>
                    </a:moveTo>
                    <a:cubicBezTo>
                      <a:pt x="9073" y="2208"/>
                      <a:pt x="9012" y="2244"/>
                      <a:pt x="8973" y="2302"/>
                    </a:cubicBezTo>
                    <a:cubicBezTo>
                      <a:pt x="8873" y="2369"/>
                      <a:pt x="8940" y="2502"/>
                      <a:pt x="9006" y="2569"/>
                    </a:cubicBezTo>
                    <a:cubicBezTo>
                      <a:pt x="9173" y="2702"/>
                      <a:pt x="9307" y="2836"/>
                      <a:pt x="9473" y="2969"/>
                    </a:cubicBezTo>
                    <a:cubicBezTo>
                      <a:pt x="9540" y="3002"/>
                      <a:pt x="9599" y="3019"/>
                      <a:pt x="9644" y="3019"/>
                    </a:cubicBezTo>
                    <a:cubicBezTo>
                      <a:pt x="9690" y="3019"/>
                      <a:pt x="9724" y="3002"/>
                      <a:pt x="9740" y="2969"/>
                    </a:cubicBezTo>
                    <a:cubicBezTo>
                      <a:pt x="9840" y="2869"/>
                      <a:pt x="9840" y="2769"/>
                      <a:pt x="9740" y="2669"/>
                    </a:cubicBezTo>
                    <a:cubicBezTo>
                      <a:pt x="9574" y="2502"/>
                      <a:pt x="9407" y="2369"/>
                      <a:pt x="9240" y="2269"/>
                    </a:cubicBezTo>
                    <a:cubicBezTo>
                      <a:pt x="9212" y="2227"/>
                      <a:pt x="9172" y="2208"/>
                      <a:pt x="9131" y="2208"/>
                    </a:cubicBezTo>
                    <a:close/>
                    <a:moveTo>
                      <a:pt x="10491" y="3486"/>
                    </a:moveTo>
                    <a:cubicBezTo>
                      <a:pt x="10441" y="3486"/>
                      <a:pt x="10391" y="3503"/>
                      <a:pt x="10341" y="3536"/>
                    </a:cubicBezTo>
                    <a:cubicBezTo>
                      <a:pt x="10274" y="3636"/>
                      <a:pt x="10274" y="3770"/>
                      <a:pt x="10341" y="3836"/>
                    </a:cubicBezTo>
                    <a:cubicBezTo>
                      <a:pt x="10508" y="3970"/>
                      <a:pt x="10641" y="4137"/>
                      <a:pt x="10774" y="4303"/>
                    </a:cubicBezTo>
                    <a:lnTo>
                      <a:pt x="10774" y="4337"/>
                    </a:lnTo>
                    <a:cubicBezTo>
                      <a:pt x="10808" y="4353"/>
                      <a:pt x="10849" y="4362"/>
                      <a:pt x="10891" y="4362"/>
                    </a:cubicBezTo>
                    <a:cubicBezTo>
                      <a:pt x="10933" y="4362"/>
                      <a:pt x="10975" y="4353"/>
                      <a:pt x="11008" y="4337"/>
                    </a:cubicBezTo>
                    <a:cubicBezTo>
                      <a:pt x="11108" y="4270"/>
                      <a:pt x="11141" y="4137"/>
                      <a:pt x="11041" y="4037"/>
                    </a:cubicBezTo>
                    <a:cubicBezTo>
                      <a:pt x="10941" y="3870"/>
                      <a:pt x="10774" y="3703"/>
                      <a:pt x="10641" y="3536"/>
                    </a:cubicBezTo>
                    <a:cubicBezTo>
                      <a:pt x="10591" y="3503"/>
                      <a:pt x="10541" y="3486"/>
                      <a:pt x="10491" y="3486"/>
                    </a:cubicBezTo>
                    <a:close/>
                    <a:moveTo>
                      <a:pt x="11660" y="4984"/>
                    </a:moveTo>
                    <a:cubicBezTo>
                      <a:pt x="11619" y="4984"/>
                      <a:pt x="11578" y="4992"/>
                      <a:pt x="11542" y="5004"/>
                    </a:cubicBezTo>
                    <a:cubicBezTo>
                      <a:pt x="11442" y="5071"/>
                      <a:pt x="11442" y="5204"/>
                      <a:pt x="11475" y="5304"/>
                    </a:cubicBezTo>
                    <a:cubicBezTo>
                      <a:pt x="11542" y="5471"/>
                      <a:pt x="11675" y="5671"/>
                      <a:pt x="11775" y="5838"/>
                    </a:cubicBezTo>
                    <a:cubicBezTo>
                      <a:pt x="11808" y="5871"/>
                      <a:pt x="11808" y="5871"/>
                      <a:pt x="11875" y="5905"/>
                    </a:cubicBezTo>
                    <a:cubicBezTo>
                      <a:pt x="11909" y="5938"/>
                      <a:pt x="11942" y="5955"/>
                      <a:pt x="11979" y="5955"/>
                    </a:cubicBezTo>
                    <a:cubicBezTo>
                      <a:pt x="12017" y="5955"/>
                      <a:pt x="12059" y="5938"/>
                      <a:pt x="12109" y="5905"/>
                    </a:cubicBezTo>
                    <a:cubicBezTo>
                      <a:pt x="12175" y="5838"/>
                      <a:pt x="12209" y="5704"/>
                      <a:pt x="12175" y="5638"/>
                    </a:cubicBezTo>
                    <a:cubicBezTo>
                      <a:pt x="12042" y="5471"/>
                      <a:pt x="11975" y="5271"/>
                      <a:pt x="11842" y="5071"/>
                    </a:cubicBezTo>
                    <a:cubicBezTo>
                      <a:pt x="11800" y="5007"/>
                      <a:pt x="11730" y="4984"/>
                      <a:pt x="11660" y="4984"/>
                    </a:cubicBezTo>
                    <a:close/>
                    <a:moveTo>
                      <a:pt x="12513" y="6626"/>
                    </a:moveTo>
                    <a:cubicBezTo>
                      <a:pt x="12490" y="6626"/>
                      <a:pt x="12466" y="6631"/>
                      <a:pt x="12442" y="6638"/>
                    </a:cubicBezTo>
                    <a:cubicBezTo>
                      <a:pt x="12309" y="6705"/>
                      <a:pt x="12275" y="6805"/>
                      <a:pt x="12309" y="6939"/>
                    </a:cubicBezTo>
                    <a:cubicBezTo>
                      <a:pt x="12376" y="7139"/>
                      <a:pt x="12442" y="7306"/>
                      <a:pt x="12509" y="7506"/>
                    </a:cubicBezTo>
                    <a:cubicBezTo>
                      <a:pt x="12509" y="7539"/>
                      <a:pt x="12542" y="7572"/>
                      <a:pt x="12642" y="7606"/>
                    </a:cubicBezTo>
                    <a:lnTo>
                      <a:pt x="12809" y="7606"/>
                    </a:lnTo>
                    <a:cubicBezTo>
                      <a:pt x="12876" y="7539"/>
                      <a:pt x="12976" y="7472"/>
                      <a:pt x="12943" y="7339"/>
                    </a:cubicBezTo>
                    <a:cubicBezTo>
                      <a:pt x="12876" y="7172"/>
                      <a:pt x="12809" y="6972"/>
                      <a:pt x="12709" y="6772"/>
                    </a:cubicBezTo>
                    <a:cubicBezTo>
                      <a:pt x="12658" y="6670"/>
                      <a:pt x="12588" y="6626"/>
                      <a:pt x="12513" y="6626"/>
                    </a:cubicBezTo>
                    <a:close/>
                    <a:moveTo>
                      <a:pt x="13039" y="8465"/>
                    </a:moveTo>
                    <a:cubicBezTo>
                      <a:pt x="13020" y="8465"/>
                      <a:pt x="12999" y="8467"/>
                      <a:pt x="12976" y="8473"/>
                    </a:cubicBezTo>
                    <a:cubicBezTo>
                      <a:pt x="12843" y="8506"/>
                      <a:pt x="12776" y="8606"/>
                      <a:pt x="12809" y="8707"/>
                    </a:cubicBezTo>
                    <a:cubicBezTo>
                      <a:pt x="12843" y="8873"/>
                      <a:pt x="12876" y="9107"/>
                      <a:pt x="12943" y="9307"/>
                    </a:cubicBezTo>
                    <a:cubicBezTo>
                      <a:pt x="12976" y="9340"/>
                      <a:pt x="12976" y="9440"/>
                      <a:pt x="13043" y="9474"/>
                    </a:cubicBezTo>
                    <a:cubicBezTo>
                      <a:pt x="13109" y="9507"/>
                      <a:pt x="13143" y="9507"/>
                      <a:pt x="13176" y="9507"/>
                    </a:cubicBezTo>
                    <a:cubicBezTo>
                      <a:pt x="13310" y="9474"/>
                      <a:pt x="13343" y="9374"/>
                      <a:pt x="13343" y="9274"/>
                    </a:cubicBezTo>
                    <a:lnTo>
                      <a:pt x="13209" y="8640"/>
                    </a:lnTo>
                    <a:cubicBezTo>
                      <a:pt x="13182" y="8529"/>
                      <a:pt x="13131" y="8465"/>
                      <a:pt x="13039" y="8465"/>
                    </a:cubicBezTo>
                    <a:close/>
                    <a:moveTo>
                      <a:pt x="13276" y="10308"/>
                    </a:moveTo>
                    <a:cubicBezTo>
                      <a:pt x="13143" y="10308"/>
                      <a:pt x="13043" y="10374"/>
                      <a:pt x="13043" y="10508"/>
                    </a:cubicBezTo>
                    <a:lnTo>
                      <a:pt x="13043" y="11142"/>
                    </a:lnTo>
                    <a:cubicBezTo>
                      <a:pt x="13043" y="11208"/>
                      <a:pt x="13109" y="11275"/>
                      <a:pt x="13176" y="11308"/>
                    </a:cubicBezTo>
                    <a:cubicBezTo>
                      <a:pt x="13176" y="11342"/>
                      <a:pt x="13209" y="11342"/>
                      <a:pt x="13276" y="11342"/>
                    </a:cubicBezTo>
                    <a:cubicBezTo>
                      <a:pt x="13376" y="11342"/>
                      <a:pt x="13476" y="11275"/>
                      <a:pt x="13476" y="11142"/>
                    </a:cubicBezTo>
                    <a:lnTo>
                      <a:pt x="13476" y="10508"/>
                    </a:lnTo>
                    <a:cubicBezTo>
                      <a:pt x="13476" y="10374"/>
                      <a:pt x="13376" y="10308"/>
                      <a:pt x="13276" y="10308"/>
                    </a:cubicBezTo>
                    <a:close/>
                    <a:moveTo>
                      <a:pt x="13111" y="12201"/>
                    </a:moveTo>
                    <a:cubicBezTo>
                      <a:pt x="13011" y="12201"/>
                      <a:pt x="12943" y="12265"/>
                      <a:pt x="12943" y="12376"/>
                    </a:cubicBezTo>
                    <a:cubicBezTo>
                      <a:pt x="12943" y="12543"/>
                      <a:pt x="12876" y="12776"/>
                      <a:pt x="12843" y="12976"/>
                    </a:cubicBezTo>
                    <a:cubicBezTo>
                      <a:pt x="12843" y="13043"/>
                      <a:pt x="12876" y="13143"/>
                      <a:pt x="12876" y="13210"/>
                    </a:cubicBezTo>
                    <a:cubicBezTo>
                      <a:pt x="12909" y="13277"/>
                      <a:pt x="12909" y="13277"/>
                      <a:pt x="12976" y="13277"/>
                    </a:cubicBezTo>
                    <a:cubicBezTo>
                      <a:pt x="13109" y="13277"/>
                      <a:pt x="13176" y="13210"/>
                      <a:pt x="13209" y="13076"/>
                    </a:cubicBezTo>
                    <a:lnTo>
                      <a:pt x="13343" y="12476"/>
                    </a:lnTo>
                    <a:cubicBezTo>
                      <a:pt x="13376" y="12343"/>
                      <a:pt x="13310" y="12209"/>
                      <a:pt x="13176" y="12209"/>
                    </a:cubicBezTo>
                    <a:cubicBezTo>
                      <a:pt x="13153" y="12203"/>
                      <a:pt x="13131" y="12201"/>
                      <a:pt x="13111" y="12201"/>
                    </a:cubicBezTo>
                    <a:close/>
                    <a:moveTo>
                      <a:pt x="12739" y="13998"/>
                    </a:moveTo>
                    <a:cubicBezTo>
                      <a:pt x="12664" y="13998"/>
                      <a:pt x="12593" y="14042"/>
                      <a:pt x="12542" y="14144"/>
                    </a:cubicBezTo>
                    <a:cubicBezTo>
                      <a:pt x="12476" y="14344"/>
                      <a:pt x="12442" y="14511"/>
                      <a:pt x="12342" y="14711"/>
                    </a:cubicBezTo>
                    <a:cubicBezTo>
                      <a:pt x="12309" y="14811"/>
                      <a:pt x="12342" y="14944"/>
                      <a:pt x="12442" y="14978"/>
                    </a:cubicBezTo>
                    <a:lnTo>
                      <a:pt x="12476" y="14978"/>
                    </a:lnTo>
                    <a:cubicBezTo>
                      <a:pt x="12491" y="14986"/>
                      <a:pt x="12511" y="14990"/>
                      <a:pt x="12532" y="14990"/>
                    </a:cubicBezTo>
                    <a:cubicBezTo>
                      <a:pt x="12600" y="14990"/>
                      <a:pt x="12684" y="14946"/>
                      <a:pt x="12709" y="14844"/>
                    </a:cubicBezTo>
                    <a:cubicBezTo>
                      <a:pt x="12809" y="14678"/>
                      <a:pt x="12843" y="14477"/>
                      <a:pt x="12943" y="14277"/>
                    </a:cubicBezTo>
                    <a:cubicBezTo>
                      <a:pt x="12976" y="14177"/>
                      <a:pt x="12943" y="14044"/>
                      <a:pt x="12809" y="14010"/>
                    </a:cubicBezTo>
                    <a:cubicBezTo>
                      <a:pt x="12786" y="14002"/>
                      <a:pt x="12762" y="13998"/>
                      <a:pt x="12739" y="13998"/>
                    </a:cubicBezTo>
                    <a:close/>
                    <a:moveTo>
                      <a:pt x="11996" y="15699"/>
                    </a:moveTo>
                    <a:cubicBezTo>
                      <a:pt x="11915" y="15699"/>
                      <a:pt x="11834" y="15737"/>
                      <a:pt x="11808" y="15812"/>
                    </a:cubicBezTo>
                    <a:cubicBezTo>
                      <a:pt x="11708" y="16012"/>
                      <a:pt x="11642" y="16179"/>
                      <a:pt x="11508" y="16345"/>
                    </a:cubicBezTo>
                    <a:cubicBezTo>
                      <a:pt x="11475" y="16479"/>
                      <a:pt x="11475" y="16612"/>
                      <a:pt x="11542" y="16646"/>
                    </a:cubicBezTo>
                    <a:cubicBezTo>
                      <a:pt x="11567" y="16654"/>
                      <a:pt x="11596" y="16658"/>
                      <a:pt x="11626" y="16658"/>
                    </a:cubicBezTo>
                    <a:cubicBezTo>
                      <a:pt x="11717" y="16658"/>
                      <a:pt x="11817" y="16621"/>
                      <a:pt x="11842" y="16546"/>
                    </a:cubicBezTo>
                    <a:cubicBezTo>
                      <a:pt x="11975" y="16379"/>
                      <a:pt x="12075" y="16179"/>
                      <a:pt x="12175" y="16012"/>
                    </a:cubicBezTo>
                    <a:cubicBezTo>
                      <a:pt x="12209" y="15878"/>
                      <a:pt x="12175" y="15778"/>
                      <a:pt x="12075" y="15712"/>
                    </a:cubicBezTo>
                    <a:cubicBezTo>
                      <a:pt x="12050" y="15703"/>
                      <a:pt x="12023" y="15699"/>
                      <a:pt x="11996" y="15699"/>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66"/>
              <p:cNvSpPr/>
              <p:nvPr/>
            </p:nvSpPr>
            <p:spPr>
              <a:xfrm>
                <a:off x="4784746" y="2592977"/>
                <a:ext cx="69951" cy="50281"/>
              </a:xfrm>
              <a:custGeom>
                <a:rect b="b" l="l" r="r" t="t"/>
                <a:pathLst>
                  <a:path extrusionOk="0" h="3070" w="4271">
                    <a:moveTo>
                      <a:pt x="3403" y="0"/>
                    </a:moveTo>
                    <a:lnTo>
                      <a:pt x="1" y="2569"/>
                    </a:lnTo>
                    <a:lnTo>
                      <a:pt x="4271" y="3069"/>
                    </a:lnTo>
                    <a:lnTo>
                      <a:pt x="34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3" name="Google Shape;1533;p66"/>
            <p:cNvGrpSpPr/>
            <p:nvPr/>
          </p:nvGrpSpPr>
          <p:grpSpPr>
            <a:xfrm>
              <a:off x="2644385" y="3855465"/>
              <a:ext cx="629327" cy="604510"/>
              <a:chOff x="3084080" y="3581804"/>
              <a:chExt cx="290106" cy="278640"/>
            </a:xfrm>
          </p:grpSpPr>
          <p:sp>
            <p:nvSpPr>
              <p:cNvPr id="1534" name="Google Shape;1534;p66"/>
              <p:cNvSpPr/>
              <p:nvPr/>
            </p:nvSpPr>
            <p:spPr>
              <a:xfrm>
                <a:off x="3101015" y="3640273"/>
                <a:ext cx="273171" cy="220172"/>
              </a:xfrm>
              <a:custGeom>
                <a:rect b="b" l="l" r="r" t="t"/>
                <a:pathLst>
                  <a:path extrusionOk="0" h="13443" w="16679">
                    <a:moveTo>
                      <a:pt x="500" y="0"/>
                    </a:moveTo>
                    <a:cubicBezTo>
                      <a:pt x="367" y="0"/>
                      <a:pt x="300" y="33"/>
                      <a:pt x="267" y="167"/>
                    </a:cubicBezTo>
                    <a:lnTo>
                      <a:pt x="134" y="801"/>
                    </a:lnTo>
                    <a:cubicBezTo>
                      <a:pt x="100" y="934"/>
                      <a:pt x="167" y="1034"/>
                      <a:pt x="300" y="1034"/>
                    </a:cubicBezTo>
                    <a:cubicBezTo>
                      <a:pt x="330" y="1049"/>
                      <a:pt x="359" y="1055"/>
                      <a:pt x="387" y="1055"/>
                    </a:cubicBezTo>
                    <a:cubicBezTo>
                      <a:pt x="486" y="1055"/>
                      <a:pt x="567" y="971"/>
                      <a:pt x="567" y="867"/>
                    </a:cubicBezTo>
                    <a:cubicBezTo>
                      <a:pt x="601" y="701"/>
                      <a:pt x="634" y="500"/>
                      <a:pt x="667" y="300"/>
                    </a:cubicBezTo>
                    <a:cubicBezTo>
                      <a:pt x="667" y="200"/>
                      <a:pt x="667" y="167"/>
                      <a:pt x="634" y="133"/>
                    </a:cubicBezTo>
                    <a:lnTo>
                      <a:pt x="500" y="0"/>
                    </a:lnTo>
                    <a:close/>
                    <a:moveTo>
                      <a:pt x="251" y="1892"/>
                    </a:moveTo>
                    <a:cubicBezTo>
                      <a:pt x="236" y="1892"/>
                      <a:pt x="219" y="1895"/>
                      <a:pt x="200" y="1901"/>
                    </a:cubicBezTo>
                    <a:cubicBezTo>
                      <a:pt x="100" y="1901"/>
                      <a:pt x="0" y="1968"/>
                      <a:pt x="0" y="2102"/>
                    </a:cubicBezTo>
                    <a:lnTo>
                      <a:pt x="0" y="2735"/>
                    </a:lnTo>
                    <a:cubicBezTo>
                      <a:pt x="0" y="2835"/>
                      <a:pt x="100" y="2935"/>
                      <a:pt x="200" y="2935"/>
                    </a:cubicBezTo>
                    <a:cubicBezTo>
                      <a:pt x="334" y="2935"/>
                      <a:pt x="434" y="2835"/>
                      <a:pt x="434" y="2735"/>
                    </a:cubicBezTo>
                    <a:lnTo>
                      <a:pt x="434" y="2102"/>
                    </a:lnTo>
                    <a:cubicBezTo>
                      <a:pt x="434" y="2068"/>
                      <a:pt x="434" y="2001"/>
                      <a:pt x="367" y="1968"/>
                    </a:cubicBezTo>
                    <a:cubicBezTo>
                      <a:pt x="340" y="1941"/>
                      <a:pt x="313" y="1892"/>
                      <a:pt x="251" y="1892"/>
                    </a:cubicBezTo>
                    <a:close/>
                    <a:moveTo>
                      <a:pt x="267" y="3769"/>
                    </a:moveTo>
                    <a:cubicBezTo>
                      <a:pt x="167" y="3803"/>
                      <a:pt x="100" y="3903"/>
                      <a:pt x="100" y="4003"/>
                    </a:cubicBezTo>
                    <a:cubicBezTo>
                      <a:pt x="100" y="4236"/>
                      <a:pt x="134" y="4437"/>
                      <a:pt x="167" y="4637"/>
                    </a:cubicBezTo>
                    <a:cubicBezTo>
                      <a:pt x="195" y="4747"/>
                      <a:pt x="268" y="4812"/>
                      <a:pt x="368" y="4812"/>
                    </a:cubicBezTo>
                    <a:cubicBezTo>
                      <a:pt x="389" y="4812"/>
                      <a:pt x="411" y="4809"/>
                      <a:pt x="434" y="4803"/>
                    </a:cubicBezTo>
                    <a:cubicBezTo>
                      <a:pt x="567" y="4770"/>
                      <a:pt x="634" y="4670"/>
                      <a:pt x="601" y="4570"/>
                    </a:cubicBezTo>
                    <a:cubicBezTo>
                      <a:pt x="534" y="4336"/>
                      <a:pt x="534" y="4136"/>
                      <a:pt x="500" y="3936"/>
                    </a:cubicBezTo>
                    <a:cubicBezTo>
                      <a:pt x="500" y="3903"/>
                      <a:pt x="467" y="3903"/>
                      <a:pt x="467" y="3836"/>
                    </a:cubicBezTo>
                    <a:cubicBezTo>
                      <a:pt x="434" y="3803"/>
                      <a:pt x="334" y="3769"/>
                      <a:pt x="267" y="3769"/>
                    </a:cubicBezTo>
                    <a:close/>
                    <a:moveTo>
                      <a:pt x="727" y="5591"/>
                    </a:moveTo>
                    <a:cubicBezTo>
                      <a:pt x="705" y="5591"/>
                      <a:pt x="685" y="5595"/>
                      <a:pt x="667" y="5604"/>
                    </a:cubicBezTo>
                    <a:cubicBezTo>
                      <a:pt x="601" y="5637"/>
                      <a:pt x="500" y="5737"/>
                      <a:pt x="567" y="5838"/>
                    </a:cubicBezTo>
                    <a:cubicBezTo>
                      <a:pt x="601" y="6004"/>
                      <a:pt x="667" y="6238"/>
                      <a:pt x="767" y="6438"/>
                    </a:cubicBezTo>
                    <a:cubicBezTo>
                      <a:pt x="793" y="6540"/>
                      <a:pt x="857" y="6583"/>
                      <a:pt x="931" y="6583"/>
                    </a:cubicBezTo>
                    <a:cubicBezTo>
                      <a:pt x="954" y="6583"/>
                      <a:pt x="977" y="6579"/>
                      <a:pt x="1001" y="6571"/>
                    </a:cubicBezTo>
                    <a:cubicBezTo>
                      <a:pt x="1134" y="6505"/>
                      <a:pt x="1168" y="6438"/>
                      <a:pt x="1134" y="6305"/>
                    </a:cubicBezTo>
                    <a:cubicBezTo>
                      <a:pt x="1034" y="6104"/>
                      <a:pt x="967" y="5938"/>
                      <a:pt x="934" y="5737"/>
                    </a:cubicBezTo>
                    <a:cubicBezTo>
                      <a:pt x="901" y="5737"/>
                      <a:pt x="901" y="5671"/>
                      <a:pt x="901" y="5671"/>
                    </a:cubicBezTo>
                    <a:cubicBezTo>
                      <a:pt x="852" y="5622"/>
                      <a:pt x="785" y="5591"/>
                      <a:pt x="727" y="5591"/>
                    </a:cubicBezTo>
                    <a:close/>
                    <a:moveTo>
                      <a:pt x="1421" y="7320"/>
                    </a:moveTo>
                    <a:cubicBezTo>
                      <a:pt x="1375" y="7320"/>
                      <a:pt x="1323" y="7328"/>
                      <a:pt x="1268" y="7339"/>
                    </a:cubicBezTo>
                    <a:cubicBezTo>
                      <a:pt x="1168" y="7439"/>
                      <a:pt x="1134" y="7572"/>
                      <a:pt x="1168" y="7639"/>
                    </a:cubicBezTo>
                    <a:cubicBezTo>
                      <a:pt x="1301" y="7806"/>
                      <a:pt x="1401" y="8006"/>
                      <a:pt x="1501" y="8173"/>
                    </a:cubicBezTo>
                    <a:cubicBezTo>
                      <a:pt x="1568" y="8262"/>
                      <a:pt x="1649" y="8291"/>
                      <a:pt x="1716" y="8291"/>
                    </a:cubicBezTo>
                    <a:cubicBezTo>
                      <a:pt x="1749" y="8291"/>
                      <a:pt x="1779" y="8284"/>
                      <a:pt x="1801" y="8273"/>
                    </a:cubicBezTo>
                    <a:cubicBezTo>
                      <a:pt x="1935" y="8173"/>
                      <a:pt x="1935" y="8072"/>
                      <a:pt x="1901" y="7972"/>
                    </a:cubicBezTo>
                    <a:cubicBezTo>
                      <a:pt x="1801" y="7806"/>
                      <a:pt x="1668" y="7639"/>
                      <a:pt x="1601" y="7439"/>
                    </a:cubicBezTo>
                    <a:cubicBezTo>
                      <a:pt x="1579" y="7350"/>
                      <a:pt x="1512" y="7320"/>
                      <a:pt x="1421" y="7320"/>
                    </a:cubicBezTo>
                    <a:close/>
                    <a:moveTo>
                      <a:pt x="2412" y="8889"/>
                    </a:moveTo>
                    <a:cubicBezTo>
                      <a:pt x="2375" y="8889"/>
                      <a:pt x="2339" y="8903"/>
                      <a:pt x="2302" y="8940"/>
                    </a:cubicBezTo>
                    <a:cubicBezTo>
                      <a:pt x="2235" y="9006"/>
                      <a:pt x="2168" y="9140"/>
                      <a:pt x="2268" y="9240"/>
                    </a:cubicBezTo>
                    <a:cubicBezTo>
                      <a:pt x="2402" y="9407"/>
                      <a:pt x="2569" y="9574"/>
                      <a:pt x="2669" y="9740"/>
                    </a:cubicBezTo>
                    <a:cubicBezTo>
                      <a:pt x="2719" y="9774"/>
                      <a:pt x="2777" y="9790"/>
                      <a:pt x="2831" y="9790"/>
                    </a:cubicBezTo>
                    <a:cubicBezTo>
                      <a:pt x="2885" y="9790"/>
                      <a:pt x="2936" y="9774"/>
                      <a:pt x="2969" y="9740"/>
                    </a:cubicBezTo>
                    <a:cubicBezTo>
                      <a:pt x="3069" y="9674"/>
                      <a:pt x="3069" y="9574"/>
                      <a:pt x="3002" y="9473"/>
                    </a:cubicBezTo>
                    <a:cubicBezTo>
                      <a:pt x="2835" y="9307"/>
                      <a:pt x="2735" y="9140"/>
                      <a:pt x="2602" y="8973"/>
                    </a:cubicBezTo>
                    <a:cubicBezTo>
                      <a:pt x="2539" y="8931"/>
                      <a:pt x="2475" y="8889"/>
                      <a:pt x="2412" y="8889"/>
                    </a:cubicBezTo>
                    <a:close/>
                    <a:moveTo>
                      <a:pt x="3740" y="10291"/>
                    </a:moveTo>
                    <a:cubicBezTo>
                      <a:pt x="3686" y="10291"/>
                      <a:pt x="3636" y="10307"/>
                      <a:pt x="3603" y="10341"/>
                    </a:cubicBezTo>
                    <a:cubicBezTo>
                      <a:pt x="3503" y="10441"/>
                      <a:pt x="3503" y="10574"/>
                      <a:pt x="3603" y="10641"/>
                    </a:cubicBezTo>
                    <a:cubicBezTo>
                      <a:pt x="3769" y="10808"/>
                      <a:pt x="3936" y="10941"/>
                      <a:pt x="4103" y="11075"/>
                    </a:cubicBezTo>
                    <a:cubicBezTo>
                      <a:pt x="4127" y="11087"/>
                      <a:pt x="4161" y="11095"/>
                      <a:pt x="4198" y="11095"/>
                    </a:cubicBezTo>
                    <a:cubicBezTo>
                      <a:pt x="4263" y="11095"/>
                      <a:pt x="4340" y="11071"/>
                      <a:pt x="4403" y="11008"/>
                    </a:cubicBezTo>
                    <a:cubicBezTo>
                      <a:pt x="4437" y="10941"/>
                      <a:pt x="4437" y="10841"/>
                      <a:pt x="4403" y="10774"/>
                    </a:cubicBezTo>
                    <a:cubicBezTo>
                      <a:pt x="4359" y="10774"/>
                      <a:pt x="4344" y="10760"/>
                      <a:pt x="4339" y="10760"/>
                    </a:cubicBezTo>
                    <a:cubicBezTo>
                      <a:pt x="4337" y="10760"/>
                      <a:pt x="4337" y="10763"/>
                      <a:pt x="4337" y="10774"/>
                    </a:cubicBezTo>
                    <a:cubicBezTo>
                      <a:pt x="4170" y="10608"/>
                      <a:pt x="4070" y="10474"/>
                      <a:pt x="3903" y="10341"/>
                    </a:cubicBezTo>
                    <a:cubicBezTo>
                      <a:pt x="3853" y="10307"/>
                      <a:pt x="3794" y="10291"/>
                      <a:pt x="3740" y="10291"/>
                    </a:cubicBezTo>
                    <a:close/>
                    <a:moveTo>
                      <a:pt x="5225" y="11381"/>
                    </a:moveTo>
                    <a:cubicBezTo>
                      <a:pt x="5148" y="11381"/>
                      <a:pt x="5051" y="11428"/>
                      <a:pt x="5004" y="11475"/>
                    </a:cubicBezTo>
                    <a:cubicBezTo>
                      <a:pt x="4970" y="11542"/>
                      <a:pt x="5004" y="11708"/>
                      <a:pt x="5104" y="11775"/>
                    </a:cubicBezTo>
                    <a:cubicBezTo>
                      <a:pt x="5271" y="11875"/>
                      <a:pt x="5471" y="12009"/>
                      <a:pt x="5637" y="12109"/>
                    </a:cubicBezTo>
                    <a:cubicBezTo>
                      <a:pt x="5671" y="12117"/>
                      <a:pt x="5704" y="12121"/>
                      <a:pt x="5736" y="12121"/>
                    </a:cubicBezTo>
                    <a:cubicBezTo>
                      <a:pt x="5831" y="12121"/>
                      <a:pt x="5913" y="12084"/>
                      <a:pt x="5938" y="12009"/>
                    </a:cubicBezTo>
                    <a:cubicBezTo>
                      <a:pt x="5971" y="11942"/>
                      <a:pt x="5971" y="11842"/>
                      <a:pt x="5938" y="11808"/>
                    </a:cubicBezTo>
                    <a:cubicBezTo>
                      <a:pt x="5904" y="11775"/>
                      <a:pt x="5904" y="11775"/>
                      <a:pt x="5838" y="11675"/>
                    </a:cubicBezTo>
                    <a:cubicBezTo>
                      <a:pt x="5637" y="11608"/>
                      <a:pt x="5471" y="11508"/>
                      <a:pt x="5304" y="11408"/>
                    </a:cubicBezTo>
                    <a:cubicBezTo>
                      <a:pt x="5284" y="11389"/>
                      <a:pt x="5256" y="11381"/>
                      <a:pt x="5225" y="11381"/>
                    </a:cubicBezTo>
                    <a:close/>
                    <a:moveTo>
                      <a:pt x="16482" y="11474"/>
                    </a:moveTo>
                    <a:cubicBezTo>
                      <a:pt x="16440" y="11474"/>
                      <a:pt x="16392" y="11485"/>
                      <a:pt x="16345" y="11508"/>
                    </a:cubicBezTo>
                    <a:cubicBezTo>
                      <a:pt x="16178" y="11608"/>
                      <a:pt x="15978" y="11742"/>
                      <a:pt x="15811" y="11808"/>
                    </a:cubicBezTo>
                    <a:cubicBezTo>
                      <a:pt x="15745" y="11909"/>
                      <a:pt x="15678" y="12009"/>
                      <a:pt x="15745" y="12109"/>
                    </a:cubicBezTo>
                    <a:cubicBezTo>
                      <a:pt x="15792" y="12156"/>
                      <a:pt x="15872" y="12203"/>
                      <a:pt x="15939" y="12203"/>
                    </a:cubicBezTo>
                    <a:cubicBezTo>
                      <a:pt x="15967" y="12203"/>
                      <a:pt x="15992" y="12195"/>
                      <a:pt x="16012" y="12175"/>
                    </a:cubicBezTo>
                    <a:cubicBezTo>
                      <a:pt x="16178" y="12075"/>
                      <a:pt x="16378" y="11975"/>
                      <a:pt x="16579" y="11842"/>
                    </a:cubicBezTo>
                    <a:cubicBezTo>
                      <a:pt x="16679" y="11775"/>
                      <a:pt x="16679" y="11642"/>
                      <a:pt x="16645" y="11575"/>
                    </a:cubicBezTo>
                    <a:cubicBezTo>
                      <a:pt x="16624" y="11510"/>
                      <a:pt x="16560" y="11474"/>
                      <a:pt x="16482" y="11474"/>
                    </a:cubicBezTo>
                    <a:close/>
                    <a:moveTo>
                      <a:pt x="6868" y="12215"/>
                    </a:moveTo>
                    <a:cubicBezTo>
                      <a:pt x="6785" y="12215"/>
                      <a:pt x="6720" y="12270"/>
                      <a:pt x="6672" y="12342"/>
                    </a:cubicBezTo>
                    <a:cubicBezTo>
                      <a:pt x="6638" y="12476"/>
                      <a:pt x="6672" y="12609"/>
                      <a:pt x="6805" y="12642"/>
                    </a:cubicBezTo>
                    <a:cubicBezTo>
                      <a:pt x="6972" y="12709"/>
                      <a:pt x="7172" y="12776"/>
                      <a:pt x="7405" y="12843"/>
                    </a:cubicBezTo>
                    <a:cubicBezTo>
                      <a:pt x="7421" y="12850"/>
                      <a:pt x="7441" y="12855"/>
                      <a:pt x="7462" y="12855"/>
                    </a:cubicBezTo>
                    <a:cubicBezTo>
                      <a:pt x="7530" y="12855"/>
                      <a:pt x="7613" y="12811"/>
                      <a:pt x="7639" y="12709"/>
                    </a:cubicBezTo>
                    <a:cubicBezTo>
                      <a:pt x="7672" y="12676"/>
                      <a:pt x="7672" y="12609"/>
                      <a:pt x="7639" y="12576"/>
                    </a:cubicBezTo>
                    <a:cubicBezTo>
                      <a:pt x="7606" y="12509"/>
                      <a:pt x="7572" y="12509"/>
                      <a:pt x="7572" y="12442"/>
                    </a:cubicBezTo>
                    <a:cubicBezTo>
                      <a:pt x="7339" y="12376"/>
                      <a:pt x="7172" y="12309"/>
                      <a:pt x="6972" y="12242"/>
                    </a:cubicBezTo>
                    <a:cubicBezTo>
                      <a:pt x="6934" y="12224"/>
                      <a:pt x="6900" y="12215"/>
                      <a:pt x="6868" y="12215"/>
                    </a:cubicBezTo>
                    <a:close/>
                    <a:moveTo>
                      <a:pt x="14818" y="12296"/>
                    </a:moveTo>
                    <a:cubicBezTo>
                      <a:pt x="14800" y="12296"/>
                      <a:pt x="14786" y="12301"/>
                      <a:pt x="14777" y="12309"/>
                    </a:cubicBezTo>
                    <a:cubicBezTo>
                      <a:pt x="14577" y="12376"/>
                      <a:pt x="14377" y="12442"/>
                      <a:pt x="14177" y="12509"/>
                    </a:cubicBezTo>
                    <a:cubicBezTo>
                      <a:pt x="14110" y="12576"/>
                      <a:pt x="14010" y="12642"/>
                      <a:pt x="14077" y="12776"/>
                    </a:cubicBezTo>
                    <a:cubicBezTo>
                      <a:pt x="14106" y="12833"/>
                      <a:pt x="14159" y="12916"/>
                      <a:pt x="14259" y="12916"/>
                    </a:cubicBezTo>
                    <a:cubicBezTo>
                      <a:pt x="14275" y="12916"/>
                      <a:pt x="14292" y="12914"/>
                      <a:pt x="14310" y="12909"/>
                    </a:cubicBezTo>
                    <a:cubicBezTo>
                      <a:pt x="14477" y="12843"/>
                      <a:pt x="14677" y="12776"/>
                      <a:pt x="14911" y="12676"/>
                    </a:cubicBezTo>
                    <a:cubicBezTo>
                      <a:pt x="14977" y="12642"/>
                      <a:pt x="15011" y="12509"/>
                      <a:pt x="14977" y="12409"/>
                    </a:cubicBezTo>
                    <a:cubicBezTo>
                      <a:pt x="14952" y="12334"/>
                      <a:pt x="14871" y="12296"/>
                      <a:pt x="14818" y="12296"/>
                    </a:cubicBezTo>
                    <a:close/>
                    <a:moveTo>
                      <a:pt x="8740" y="12776"/>
                    </a:moveTo>
                    <a:cubicBezTo>
                      <a:pt x="8606" y="12776"/>
                      <a:pt x="8506" y="12809"/>
                      <a:pt x="8473" y="12943"/>
                    </a:cubicBezTo>
                    <a:cubicBezTo>
                      <a:pt x="8473" y="13076"/>
                      <a:pt x="8506" y="13143"/>
                      <a:pt x="8640" y="13176"/>
                    </a:cubicBezTo>
                    <a:lnTo>
                      <a:pt x="9273" y="13310"/>
                    </a:lnTo>
                    <a:cubicBezTo>
                      <a:pt x="9296" y="13315"/>
                      <a:pt x="9318" y="13318"/>
                      <a:pt x="9339" y="13318"/>
                    </a:cubicBezTo>
                    <a:cubicBezTo>
                      <a:pt x="9438" y="13318"/>
                      <a:pt x="9507" y="13253"/>
                      <a:pt x="9507" y="13143"/>
                    </a:cubicBezTo>
                    <a:cubicBezTo>
                      <a:pt x="9507" y="13109"/>
                      <a:pt x="9507" y="13076"/>
                      <a:pt x="9474" y="13009"/>
                    </a:cubicBezTo>
                    <a:cubicBezTo>
                      <a:pt x="9440" y="12976"/>
                      <a:pt x="9407" y="12943"/>
                      <a:pt x="9307" y="12909"/>
                    </a:cubicBezTo>
                    <a:cubicBezTo>
                      <a:pt x="9140" y="12843"/>
                      <a:pt x="8940" y="12809"/>
                      <a:pt x="8740" y="12776"/>
                    </a:cubicBezTo>
                    <a:close/>
                    <a:moveTo>
                      <a:pt x="13078" y="12849"/>
                    </a:moveTo>
                    <a:cubicBezTo>
                      <a:pt x="13043" y="12849"/>
                      <a:pt x="12999" y="12867"/>
                      <a:pt x="12943" y="12909"/>
                    </a:cubicBezTo>
                    <a:cubicBezTo>
                      <a:pt x="12776" y="12909"/>
                      <a:pt x="12576" y="12943"/>
                      <a:pt x="12342" y="12976"/>
                    </a:cubicBezTo>
                    <a:cubicBezTo>
                      <a:pt x="12276" y="13009"/>
                      <a:pt x="12175" y="13109"/>
                      <a:pt x="12175" y="13243"/>
                    </a:cubicBezTo>
                    <a:cubicBezTo>
                      <a:pt x="12209" y="13343"/>
                      <a:pt x="12309" y="13410"/>
                      <a:pt x="12442" y="13410"/>
                    </a:cubicBezTo>
                    <a:lnTo>
                      <a:pt x="13043" y="13276"/>
                    </a:lnTo>
                    <a:cubicBezTo>
                      <a:pt x="13176" y="13209"/>
                      <a:pt x="13276" y="13143"/>
                      <a:pt x="13243" y="13009"/>
                    </a:cubicBezTo>
                    <a:cubicBezTo>
                      <a:pt x="13243" y="12976"/>
                      <a:pt x="13176" y="12943"/>
                      <a:pt x="13176" y="12943"/>
                    </a:cubicBezTo>
                    <a:cubicBezTo>
                      <a:pt x="13157" y="12884"/>
                      <a:pt x="13126" y="12849"/>
                      <a:pt x="13078" y="12849"/>
                    </a:cubicBezTo>
                    <a:close/>
                    <a:moveTo>
                      <a:pt x="10508" y="13009"/>
                    </a:moveTo>
                    <a:cubicBezTo>
                      <a:pt x="10408" y="13009"/>
                      <a:pt x="10307" y="13109"/>
                      <a:pt x="10307" y="13209"/>
                    </a:cubicBezTo>
                    <a:cubicBezTo>
                      <a:pt x="10307" y="13343"/>
                      <a:pt x="10408" y="13443"/>
                      <a:pt x="10508" y="13443"/>
                    </a:cubicBezTo>
                    <a:lnTo>
                      <a:pt x="11141" y="13443"/>
                    </a:lnTo>
                    <a:cubicBezTo>
                      <a:pt x="11275" y="13443"/>
                      <a:pt x="11342" y="13343"/>
                      <a:pt x="11342" y="13209"/>
                    </a:cubicBezTo>
                    <a:cubicBezTo>
                      <a:pt x="11342" y="13209"/>
                      <a:pt x="11308" y="13176"/>
                      <a:pt x="11308" y="13143"/>
                    </a:cubicBezTo>
                    <a:cubicBezTo>
                      <a:pt x="11308" y="13076"/>
                      <a:pt x="11241" y="13009"/>
                      <a:pt x="11141" y="13009"/>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66"/>
              <p:cNvSpPr/>
              <p:nvPr/>
            </p:nvSpPr>
            <p:spPr>
              <a:xfrm>
                <a:off x="3084080" y="3581804"/>
                <a:ext cx="50265" cy="69411"/>
              </a:xfrm>
              <a:custGeom>
                <a:rect b="b" l="l" r="r" t="t"/>
                <a:pathLst>
                  <a:path extrusionOk="0" h="4238" w="3069">
                    <a:moveTo>
                      <a:pt x="2602" y="1"/>
                    </a:moveTo>
                    <a:lnTo>
                      <a:pt x="0" y="3370"/>
                    </a:lnTo>
                    <a:lnTo>
                      <a:pt x="3069" y="4237"/>
                    </a:lnTo>
                    <a:lnTo>
                      <a:pt x="260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6" name="Google Shape;1536;p66"/>
            <p:cNvSpPr/>
            <p:nvPr/>
          </p:nvSpPr>
          <p:spPr>
            <a:xfrm>
              <a:off x="4577941" y="2706451"/>
              <a:ext cx="21857" cy="22372"/>
            </a:xfrm>
            <a:custGeom>
              <a:rect b="b" l="l" r="r" t="t"/>
              <a:pathLst>
                <a:path extrusionOk="0" h="1435" w="1402">
                  <a:moveTo>
                    <a:pt x="701" y="1"/>
                  </a:moveTo>
                  <a:cubicBezTo>
                    <a:pt x="334" y="1"/>
                    <a:pt x="1" y="334"/>
                    <a:pt x="1" y="701"/>
                  </a:cubicBezTo>
                  <a:cubicBezTo>
                    <a:pt x="1" y="1068"/>
                    <a:pt x="334" y="1435"/>
                    <a:pt x="701" y="1435"/>
                  </a:cubicBezTo>
                  <a:cubicBezTo>
                    <a:pt x="1068" y="1435"/>
                    <a:pt x="1402" y="1101"/>
                    <a:pt x="1402" y="701"/>
                  </a:cubicBezTo>
                  <a:cubicBezTo>
                    <a:pt x="1402" y="334"/>
                    <a:pt x="1068" y="1"/>
                    <a:pt x="7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66"/>
            <p:cNvSpPr/>
            <p:nvPr/>
          </p:nvSpPr>
          <p:spPr>
            <a:xfrm>
              <a:off x="4623187" y="2706451"/>
              <a:ext cx="21857" cy="21857"/>
            </a:xfrm>
            <a:custGeom>
              <a:rect b="b" l="l" r="r" t="t"/>
              <a:pathLst>
                <a:path extrusionOk="0" h="1402" w="1402">
                  <a:moveTo>
                    <a:pt x="701" y="1"/>
                  </a:moveTo>
                  <a:cubicBezTo>
                    <a:pt x="334" y="1"/>
                    <a:pt x="1" y="334"/>
                    <a:pt x="1" y="701"/>
                  </a:cubicBezTo>
                  <a:cubicBezTo>
                    <a:pt x="1" y="1101"/>
                    <a:pt x="334" y="1402"/>
                    <a:pt x="701" y="1402"/>
                  </a:cubicBezTo>
                  <a:cubicBezTo>
                    <a:pt x="1102" y="1402"/>
                    <a:pt x="1402" y="1101"/>
                    <a:pt x="1402" y="701"/>
                  </a:cubicBezTo>
                  <a:cubicBezTo>
                    <a:pt x="1402" y="334"/>
                    <a:pt x="1102" y="1"/>
                    <a:pt x="7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66"/>
            <p:cNvSpPr/>
            <p:nvPr/>
          </p:nvSpPr>
          <p:spPr>
            <a:xfrm>
              <a:off x="4668962" y="2706451"/>
              <a:ext cx="21857" cy="22372"/>
            </a:xfrm>
            <a:custGeom>
              <a:rect b="b" l="l" r="r" t="t"/>
              <a:pathLst>
                <a:path extrusionOk="0" h="1435" w="1402">
                  <a:moveTo>
                    <a:pt x="701" y="1"/>
                  </a:moveTo>
                  <a:cubicBezTo>
                    <a:pt x="334" y="1"/>
                    <a:pt x="0" y="334"/>
                    <a:pt x="0" y="701"/>
                  </a:cubicBezTo>
                  <a:cubicBezTo>
                    <a:pt x="0" y="1068"/>
                    <a:pt x="334" y="1435"/>
                    <a:pt x="701" y="1435"/>
                  </a:cubicBezTo>
                  <a:cubicBezTo>
                    <a:pt x="1068" y="1435"/>
                    <a:pt x="1401" y="1101"/>
                    <a:pt x="1401" y="701"/>
                  </a:cubicBezTo>
                  <a:cubicBezTo>
                    <a:pt x="1401" y="334"/>
                    <a:pt x="1101" y="1"/>
                    <a:pt x="7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66"/>
            <p:cNvSpPr/>
            <p:nvPr/>
          </p:nvSpPr>
          <p:spPr>
            <a:xfrm>
              <a:off x="4714208" y="2706451"/>
              <a:ext cx="21857" cy="21857"/>
            </a:xfrm>
            <a:custGeom>
              <a:rect b="b" l="l" r="r" t="t"/>
              <a:pathLst>
                <a:path extrusionOk="0" h="1402" w="1402">
                  <a:moveTo>
                    <a:pt x="701" y="1"/>
                  </a:moveTo>
                  <a:cubicBezTo>
                    <a:pt x="334" y="1"/>
                    <a:pt x="0" y="334"/>
                    <a:pt x="0" y="701"/>
                  </a:cubicBezTo>
                  <a:cubicBezTo>
                    <a:pt x="0" y="1101"/>
                    <a:pt x="334" y="1402"/>
                    <a:pt x="701" y="1402"/>
                  </a:cubicBezTo>
                  <a:cubicBezTo>
                    <a:pt x="1101" y="1402"/>
                    <a:pt x="1401" y="1101"/>
                    <a:pt x="1401" y="701"/>
                  </a:cubicBezTo>
                  <a:cubicBezTo>
                    <a:pt x="1401" y="334"/>
                    <a:pt x="1101" y="1"/>
                    <a:pt x="7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0" name="Google Shape;1540;p66"/>
            <p:cNvGrpSpPr/>
            <p:nvPr/>
          </p:nvGrpSpPr>
          <p:grpSpPr>
            <a:xfrm>
              <a:off x="2608775" y="3593893"/>
              <a:ext cx="539301" cy="1127237"/>
              <a:chOff x="3244697" y="3612954"/>
              <a:chExt cx="339268" cy="709133"/>
            </a:xfrm>
          </p:grpSpPr>
          <p:grpSp>
            <p:nvGrpSpPr>
              <p:cNvPr id="1541" name="Google Shape;1541;p66"/>
              <p:cNvGrpSpPr/>
              <p:nvPr/>
            </p:nvGrpSpPr>
            <p:grpSpPr>
              <a:xfrm>
                <a:off x="3244697" y="3612954"/>
                <a:ext cx="339268" cy="709133"/>
                <a:chOff x="3244697" y="3612954"/>
                <a:chExt cx="339268" cy="709133"/>
              </a:xfrm>
            </p:grpSpPr>
            <p:sp>
              <p:nvSpPr>
                <p:cNvPr id="1542" name="Google Shape;1542;p66"/>
                <p:cNvSpPr/>
                <p:nvPr/>
              </p:nvSpPr>
              <p:spPr>
                <a:xfrm>
                  <a:off x="3446831" y="3781761"/>
                  <a:ext cx="17492" cy="295036"/>
                </a:xfrm>
                <a:custGeom>
                  <a:rect b="b" l="l" r="r" t="t"/>
                  <a:pathLst>
                    <a:path extrusionOk="0" fill="none" h="18014" w="1068">
                      <a:moveTo>
                        <a:pt x="0" y="18013"/>
                      </a:moveTo>
                      <a:cubicBezTo>
                        <a:pt x="0" y="15779"/>
                        <a:pt x="1068" y="15779"/>
                        <a:pt x="1068" y="13510"/>
                      </a:cubicBezTo>
                      <a:cubicBezTo>
                        <a:pt x="1068" y="11275"/>
                        <a:pt x="0" y="11275"/>
                        <a:pt x="0" y="9007"/>
                      </a:cubicBezTo>
                      <a:cubicBezTo>
                        <a:pt x="0" y="6772"/>
                        <a:pt x="1068" y="6772"/>
                        <a:pt x="1068" y="4504"/>
                      </a:cubicBezTo>
                      <a:cubicBezTo>
                        <a:pt x="1068" y="2269"/>
                        <a:pt x="0" y="2269"/>
                        <a:pt x="0" y="1"/>
                      </a:cubicBezTo>
                    </a:path>
                  </a:pathLst>
                </a:custGeom>
                <a:solidFill>
                  <a:schemeClr val="dk1"/>
                </a:solidFill>
                <a:ln cap="rnd" cmpd="sng" w="300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66"/>
                <p:cNvSpPr/>
                <p:nvPr/>
              </p:nvSpPr>
              <p:spPr>
                <a:xfrm>
                  <a:off x="3505283" y="3612954"/>
                  <a:ext cx="20768" cy="338733"/>
                </a:xfrm>
                <a:custGeom>
                  <a:rect b="b" l="l" r="r" t="t"/>
                  <a:pathLst>
                    <a:path extrusionOk="0" fill="none" h="20682" w="1268">
                      <a:moveTo>
                        <a:pt x="0" y="20682"/>
                      </a:moveTo>
                      <a:cubicBezTo>
                        <a:pt x="0" y="18113"/>
                        <a:pt x="1268" y="18113"/>
                        <a:pt x="1268" y="15511"/>
                      </a:cubicBezTo>
                      <a:cubicBezTo>
                        <a:pt x="1268" y="12943"/>
                        <a:pt x="0" y="12943"/>
                        <a:pt x="0" y="10341"/>
                      </a:cubicBezTo>
                      <a:cubicBezTo>
                        <a:pt x="0" y="7772"/>
                        <a:pt x="1268" y="7772"/>
                        <a:pt x="1268" y="5171"/>
                      </a:cubicBezTo>
                      <a:cubicBezTo>
                        <a:pt x="1268" y="2602"/>
                        <a:pt x="0" y="2602"/>
                        <a:pt x="0" y="0"/>
                      </a:cubicBezTo>
                    </a:path>
                  </a:pathLst>
                </a:custGeom>
                <a:solidFill>
                  <a:schemeClr val="dk1"/>
                </a:solidFill>
                <a:ln cap="rnd" cmpd="sng" w="300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66"/>
                <p:cNvSpPr/>
                <p:nvPr/>
              </p:nvSpPr>
              <p:spPr>
                <a:xfrm>
                  <a:off x="3244697" y="4036354"/>
                  <a:ext cx="210345" cy="285733"/>
                </a:xfrm>
                <a:custGeom>
                  <a:rect b="b" l="l" r="r" t="t"/>
                  <a:pathLst>
                    <a:path extrusionOk="0" h="17446" w="12843">
                      <a:moveTo>
                        <a:pt x="3903" y="3703"/>
                      </a:moveTo>
                      <a:cubicBezTo>
                        <a:pt x="4670" y="3703"/>
                        <a:pt x="5337" y="4003"/>
                        <a:pt x="5838" y="4503"/>
                      </a:cubicBezTo>
                      <a:lnTo>
                        <a:pt x="5838" y="8339"/>
                      </a:lnTo>
                      <a:cubicBezTo>
                        <a:pt x="5337" y="8840"/>
                        <a:pt x="4670" y="9140"/>
                        <a:pt x="3903" y="9140"/>
                      </a:cubicBezTo>
                      <a:cubicBezTo>
                        <a:pt x="2402" y="9140"/>
                        <a:pt x="1201" y="7939"/>
                        <a:pt x="1201" y="6438"/>
                      </a:cubicBezTo>
                      <a:cubicBezTo>
                        <a:pt x="1201" y="4937"/>
                        <a:pt x="2402" y="3703"/>
                        <a:pt x="3903" y="3703"/>
                      </a:cubicBezTo>
                      <a:close/>
                      <a:moveTo>
                        <a:pt x="5838" y="0"/>
                      </a:moveTo>
                      <a:lnTo>
                        <a:pt x="5838" y="2969"/>
                      </a:lnTo>
                      <a:cubicBezTo>
                        <a:pt x="5237" y="2635"/>
                        <a:pt x="4637" y="2468"/>
                        <a:pt x="3903" y="2468"/>
                      </a:cubicBezTo>
                      <a:cubicBezTo>
                        <a:pt x="1735" y="2468"/>
                        <a:pt x="0" y="4236"/>
                        <a:pt x="0" y="6405"/>
                      </a:cubicBezTo>
                      <a:cubicBezTo>
                        <a:pt x="0" y="8573"/>
                        <a:pt x="1735" y="10307"/>
                        <a:pt x="3903" y="10307"/>
                      </a:cubicBezTo>
                      <a:cubicBezTo>
                        <a:pt x="4637" y="10307"/>
                        <a:pt x="5237" y="10141"/>
                        <a:pt x="5838" y="9807"/>
                      </a:cubicBezTo>
                      <a:lnTo>
                        <a:pt x="5838" y="16478"/>
                      </a:lnTo>
                      <a:cubicBezTo>
                        <a:pt x="5838" y="17012"/>
                        <a:pt x="6305" y="17446"/>
                        <a:pt x="6805" y="17446"/>
                      </a:cubicBezTo>
                      <a:lnTo>
                        <a:pt x="12843" y="17446"/>
                      </a:lnTo>
                      <a:lnTo>
                        <a:pt x="1284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66"/>
                <p:cNvSpPr/>
                <p:nvPr/>
              </p:nvSpPr>
              <p:spPr>
                <a:xfrm>
                  <a:off x="3455560" y="4036354"/>
                  <a:ext cx="128405" cy="285733"/>
                </a:xfrm>
                <a:custGeom>
                  <a:rect b="b" l="l" r="r" t="t"/>
                  <a:pathLst>
                    <a:path extrusionOk="0" h="17446" w="7840">
                      <a:moveTo>
                        <a:pt x="1" y="0"/>
                      </a:moveTo>
                      <a:lnTo>
                        <a:pt x="1" y="17446"/>
                      </a:lnTo>
                      <a:lnTo>
                        <a:pt x="6872" y="17446"/>
                      </a:lnTo>
                      <a:cubicBezTo>
                        <a:pt x="7440" y="17446"/>
                        <a:pt x="7840" y="16979"/>
                        <a:pt x="7840" y="16478"/>
                      </a:cubicBezTo>
                      <a:lnTo>
                        <a:pt x="78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6" name="Google Shape;1546;p66"/>
              <p:cNvSpPr/>
              <p:nvPr/>
            </p:nvSpPr>
            <p:spPr>
              <a:xfrm>
                <a:off x="3256701" y="3672504"/>
                <a:ext cx="23519" cy="23503"/>
              </a:xfrm>
              <a:custGeom>
                <a:rect b="b" l="l" r="r" t="t"/>
                <a:pathLst>
                  <a:path extrusionOk="0" h="1435" w="1436">
                    <a:moveTo>
                      <a:pt x="735" y="0"/>
                    </a:moveTo>
                    <a:cubicBezTo>
                      <a:pt x="334" y="0"/>
                      <a:pt x="1" y="334"/>
                      <a:pt x="1" y="701"/>
                    </a:cubicBezTo>
                    <a:cubicBezTo>
                      <a:pt x="1" y="1101"/>
                      <a:pt x="334" y="1434"/>
                      <a:pt x="735" y="1434"/>
                    </a:cubicBezTo>
                    <a:cubicBezTo>
                      <a:pt x="1102" y="1434"/>
                      <a:pt x="1435" y="1101"/>
                      <a:pt x="1435" y="701"/>
                    </a:cubicBezTo>
                    <a:cubicBezTo>
                      <a:pt x="1435" y="300"/>
                      <a:pt x="1135" y="0"/>
                      <a:pt x="7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66"/>
              <p:cNvSpPr/>
              <p:nvPr/>
            </p:nvSpPr>
            <p:spPr>
              <a:xfrm>
                <a:off x="3304787" y="3672504"/>
                <a:ext cx="22962" cy="22962"/>
              </a:xfrm>
              <a:custGeom>
                <a:rect b="b" l="l" r="r" t="t"/>
                <a:pathLst>
                  <a:path extrusionOk="0" h="1402" w="1402">
                    <a:moveTo>
                      <a:pt x="701" y="0"/>
                    </a:moveTo>
                    <a:cubicBezTo>
                      <a:pt x="301" y="0"/>
                      <a:pt x="0" y="334"/>
                      <a:pt x="0" y="701"/>
                    </a:cubicBezTo>
                    <a:cubicBezTo>
                      <a:pt x="0" y="1101"/>
                      <a:pt x="301" y="1401"/>
                      <a:pt x="701" y="1401"/>
                    </a:cubicBezTo>
                    <a:cubicBezTo>
                      <a:pt x="1101" y="1401"/>
                      <a:pt x="1401" y="1101"/>
                      <a:pt x="1401" y="701"/>
                    </a:cubicBezTo>
                    <a:cubicBezTo>
                      <a:pt x="1401" y="334"/>
                      <a:pt x="1101" y="0"/>
                      <a:pt x="7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66"/>
              <p:cNvSpPr/>
              <p:nvPr/>
            </p:nvSpPr>
            <p:spPr>
              <a:xfrm>
                <a:off x="3353412" y="3672504"/>
                <a:ext cx="22962" cy="22962"/>
              </a:xfrm>
              <a:custGeom>
                <a:rect b="b" l="l" r="r" t="t"/>
                <a:pathLst>
                  <a:path extrusionOk="0" h="1402" w="1402">
                    <a:moveTo>
                      <a:pt x="701" y="0"/>
                    </a:moveTo>
                    <a:cubicBezTo>
                      <a:pt x="300" y="0"/>
                      <a:pt x="0" y="334"/>
                      <a:pt x="0" y="701"/>
                    </a:cubicBezTo>
                    <a:cubicBezTo>
                      <a:pt x="0" y="1101"/>
                      <a:pt x="300" y="1401"/>
                      <a:pt x="701" y="1401"/>
                    </a:cubicBezTo>
                    <a:cubicBezTo>
                      <a:pt x="1068" y="1401"/>
                      <a:pt x="1401" y="1101"/>
                      <a:pt x="1401" y="701"/>
                    </a:cubicBezTo>
                    <a:cubicBezTo>
                      <a:pt x="1401" y="334"/>
                      <a:pt x="1068" y="0"/>
                      <a:pt x="7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66"/>
              <p:cNvSpPr/>
              <p:nvPr/>
            </p:nvSpPr>
            <p:spPr>
              <a:xfrm>
                <a:off x="3400940" y="3672504"/>
                <a:ext cx="23503" cy="23503"/>
              </a:xfrm>
              <a:custGeom>
                <a:rect b="b" l="l" r="r" t="t"/>
                <a:pathLst>
                  <a:path extrusionOk="0" h="1435" w="1435">
                    <a:moveTo>
                      <a:pt x="701" y="0"/>
                    </a:moveTo>
                    <a:cubicBezTo>
                      <a:pt x="334" y="0"/>
                      <a:pt x="0" y="334"/>
                      <a:pt x="0" y="701"/>
                    </a:cubicBezTo>
                    <a:cubicBezTo>
                      <a:pt x="0" y="1101"/>
                      <a:pt x="334" y="1434"/>
                      <a:pt x="701" y="1434"/>
                    </a:cubicBezTo>
                    <a:cubicBezTo>
                      <a:pt x="1101" y="1434"/>
                      <a:pt x="1435" y="1101"/>
                      <a:pt x="1435" y="701"/>
                    </a:cubicBezTo>
                    <a:cubicBezTo>
                      <a:pt x="1435" y="300"/>
                      <a:pt x="1101" y="0"/>
                      <a:pt x="7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0" name="Google Shape;1550;p66"/>
            <p:cNvGrpSpPr/>
            <p:nvPr/>
          </p:nvGrpSpPr>
          <p:grpSpPr>
            <a:xfrm>
              <a:off x="1937333" y="4415594"/>
              <a:ext cx="539304" cy="75813"/>
              <a:chOff x="3103193" y="3307557"/>
              <a:chExt cx="167185" cy="23503"/>
            </a:xfrm>
          </p:grpSpPr>
          <p:sp>
            <p:nvSpPr>
              <p:cNvPr id="1551" name="Google Shape;1551;p66"/>
              <p:cNvSpPr/>
              <p:nvPr/>
            </p:nvSpPr>
            <p:spPr>
              <a:xfrm>
                <a:off x="3103193" y="3308098"/>
                <a:ext cx="23503" cy="22962"/>
              </a:xfrm>
              <a:custGeom>
                <a:rect b="b" l="l" r="r" t="t"/>
                <a:pathLst>
                  <a:path extrusionOk="0" h="1402" w="1435">
                    <a:moveTo>
                      <a:pt x="701" y="1"/>
                    </a:moveTo>
                    <a:cubicBezTo>
                      <a:pt x="334" y="1"/>
                      <a:pt x="1" y="334"/>
                      <a:pt x="1" y="701"/>
                    </a:cubicBezTo>
                    <a:cubicBezTo>
                      <a:pt x="1" y="1068"/>
                      <a:pt x="334" y="1402"/>
                      <a:pt x="701" y="1402"/>
                    </a:cubicBezTo>
                    <a:cubicBezTo>
                      <a:pt x="1101" y="1402"/>
                      <a:pt x="1435" y="1068"/>
                      <a:pt x="1435" y="701"/>
                    </a:cubicBezTo>
                    <a:cubicBezTo>
                      <a:pt x="1435" y="334"/>
                      <a:pt x="1101" y="1"/>
                      <a:pt x="7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66"/>
              <p:cNvSpPr/>
              <p:nvPr/>
            </p:nvSpPr>
            <p:spPr>
              <a:xfrm>
                <a:off x="3151262" y="3308098"/>
                <a:ext cx="22962" cy="22962"/>
              </a:xfrm>
              <a:custGeom>
                <a:rect b="b" l="l" r="r" t="t"/>
                <a:pathLst>
                  <a:path extrusionOk="0" h="1402" w="1402">
                    <a:moveTo>
                      <a:pt x="701" y="1"/>
                    </a:moveTo>
                    <a:cubicBezTo>
                      <a:pt x="335" y="1"/>
                      <a:pt x="1" y="334"/>
                      <a:pt x="1" y="701"/>
                    </a:cubicBezTo>
                    <a:cubicBezTo>
                      <a:pt x="1" y="1068"/>
                      <a:pt x="335" y="1402"/>
                      <a:pt x="701" y="1402"/>
                    </a:cubicBezTo>
                    <a:cubicBezTo>
                      <a:pt x="1068" y="1402"/>
                      <a:pt x="1402" y="1068"/>
                      <a:pt x="1402" y="701"/>
                    </a:cubicBezTo>
                    <a:cubicBezTo>
                      <a:pt x="1402" y="334"/>
                      <a:pt x="1068" y="1"/>
                      <a:pt x="7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66"/>
              <p:cNvSpPr/>
              <p:nvPr/>
            </p:nvSpPr>
            <p:spPr>
              <a:xfrm>
                <a:off x="3198806" y="3307557"/>
                <a:ext cx="22962" cy="23503"/>
              </a:xfrm>
              <a:custGeom>
                <a:rect b="b" l="l" r="r" t="t"/>
                <a:pathLst>
                  <a:path extrusionOk="0" h="1435" w="1402">
                    <a:moveTo>
                      <a:pt x="701" y="0"/>
                    </a:moveTo>
                    <a:cubicBezTo>
                      <a:pt x="334" y="0"/>
                      <a:pt x="0" y="334"/>
                      <a:pt x="0" y="734"/>
                    </a:cubicBezTo>
                    <a:cubicBezTo>
                      <a:pt x="0" y="1101"/>
                      <a:pt x="334" y="1435"/>
                      <a:pt x="701" y="1435"/>
                    </a:cubicBezTo>
                    <a:cubicBezTo>
                      <a:pt x="1101" y="1435"/>
                      <a:pt x="1401" y="1101"/>
                      <a:pt x="1401" y="734"/>
                    </a:cubicBezTo>
                    <a:cubicBezTo>
                      <a:pt x="1401" y="334"/>
                      <a:pt x="1101" y="0"/>
                      <a:pt x="7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66"/>
              <p:cNvSpPr/>
              <p:nvPr/>
            </p:nvSpPr>
            <p:spPr>
              <a:xfrm>
                <a:off x="3247415" y="3308098"/>
                <a:ext cx="22962" cy="22962"/>
              </a:xfrm>
              <a:custGeom>
                <a:rect b="b" l="l" r="r" t="t"/>
                <a:pathLst>
                  <a:path extrusionOk="0" h="1402" w="1402">
                    <a:moveTo>
                      <a:pt x="701" y="1"/>
                    </a:moveTo>
                    <a:cubicBezTo>
                      <a:pt x="334" y="1"/>
                      <a:pt x="1" y="334"/>
                      <a:pt x="1" y="701"/>
                    </a:cubicBezTo>
                    <a:cubicBezTo>
                      <a:pt x="1" y="1068"/>
                      <a:pt x="334" y="1402"/>
                      <a:pt x="701" y="1402"/>
                    </a:cubicBezTo>
                    <a:cubicBezTo>
                      <a:pt x="1068" y="1402"/>
                      <a:pt x="1402" y="1068"/>
                      <a:pt x="1402" y="701"/>
                    </a:cubicBezTo>
                    <a:cubicBezTo>
                      <a:pt x="1402" y="334"/>
                      <a:pt x="1068" y="1"/>
                      <a:pt x="7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5" name="Google Shape;1555;p66"/>
            <p:cNvGrpSpPr/>
            <p:nvPr/>
          </p:nvGrpSpPr>
          <p:grpSpPr>
            <a:xfrm>
              <a:off x="6071943" y="3165467"/>
              <a:ext cx="629322" cy="447485"/>
              <a:chOff x="5237099" y="3134378"/>
              <a:chExt cx="283555" cy="201615"/>
            </a:xfrm>
          </p:grpSpPr>
          <p:sp>
            <p:nvSpPr>
              <p:cNvPr id="1556" name="Google Shape;1556;p66"/>
              <p:cNvSpPr/>
              <p:nvPr/>
            </p:nvSpPr>
            <p:spPr>
              <a:xfrm>
                <a:off x="5237099" y="3134378"/>
                <a:ext cx="283555" cy="201615"/>
              </a:xfrm>
              <a:custGeom>
                <a:rect b="b" l="l" r="r" t="t"/>
                <a:pathLst>
                  <a:path extrusionOk="0" h="12310" w="17313">
                    <a:moveTo>
                      <a:pt x="7673" y="0"/>
                    </a:moveTo>
                    <a:cubicBezTo>
                      <a:pt x="5504" y="0"/>
                      <a:pt x="3737" y="1802"/>
                      <a:pt x="3737" y="3970"/>
                    </a:cubicBezTo>
                    <a:lnTo>
                      <a:pt x="3737" y="4003"/>
                    </a:lnTo>
                    <a:cubicBezTo>
                      <a:pt x="1635" y="4237"/>
                      <a:pt x="1" y="6005"/>
                      <a:pt x="1" y="8139"/>
                    </a:cubicBezTo>
                    <a:cubicBezTo>
                      <a:pt x="1" y="10441"/>
                      <a:pt x="1902" y="12309"/>
                      <a:pt x="4170" y="12309"/>
                    </a:cubicBezTo>
                    <a:lnTo>
                      <a:pt x="13143" y="12309"/>
                    </a:lnTo>
                    <a:cubicBezTo>
                      <a:pt x="15445" y="12309"/>
                      <a:pt x="17313" y="10441"/>
                      <a:pt x="17313" y="8139"/>
                    </a:cubicBezTo>
                    <a:cubicBezTo>
                      <a:pt x="17313" y="6205"/>
                      <a:pt x="16012" y="4637"/>
                      <a:pt x="14277" y="4137"/>
                    </a:cubicBezTo>
                    <a:cubicBezTo>
                      <a:pt x="14311" y="4003"/>
                      <a:pt x="14311" y="3836"/>
                      <a:pt x="14311" y="3670"/>
                    </a:cubicBezTo>
                    <a:cubicBezTo>
                      <a:pt x="14311" y="2369"/>
                      <a:pt x="13277" y="1335"/>
                      <a:pt x="11976" y="1335"/>
                    </a:cubicBezTo>
                    <a:cubicBezTo>
                      <a:pt x="11575" y="1335"/>
                      <a:pt x="11175" y="1435"/>
                      <a:pt x="10908" y="1635"/>
                    </a:cubicBezTo>
                    <a:cubicBezTo>
                      <a:pt x="10174" y="634"/>
                      <a:pt x="9007" y="0"/>
                      <a:pt x="767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66"/>
              <p:cNvSpPr/>
              <p:nvPr/>
            </p:nvSpPr>
            <p:spPr>
              <a:xfrm>
                <a:off x="5297189" y="3254018"/>
                <a:ext cx="18049" cy="62303"/>
              </a:xfrm>
              <a:custGeom>
                <a:rect b="b" l="l" r="r" t="t"/>
                <a:pathLst>
                  <a:path extrusionOk="0" h="3804" w="1102">
                    <a:moveTo>
                      <a:pt x="668" y="0"/>
                    </a:moveTo>
                    <a:cubicBezTo>
                      <a:pt x="568" y="234"/>
                      <a:pt x="468" y="467"/>
                      <a:pt x="1" y="467"/>
                    </a:cubicBezTo>
                    <a:lnTo>
                      <a:pt x="68" y="467"/>
                    </a:lnTo>
                    <a:lnTo>
                      <a:pt x="68" y="901"/>
                    </a:lnTo>
                    <a:lnTo>
                      <a:pt x="501" y="901"/>
                    </a:lnTo>
                    <a:lnTo>
                      <a:pt x="501" y="3803"/>
                    </a:lnTo>
                    <a:lnTo>
                      <a:pt x="1102" y="3803"/>
                    </a:lnTo>
                    <a:lnTo>
                      <a:pt x="110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66"/>
              <p:cNvSpPr/>
              <p:nvPr/>
            </p:nvSpPr>
            <p:spPr>
              <a:xfrm>
                <a:off x="5326145" y="3252380"/>
                <a:ext cx="30070" cy="63940"/>
              </a:xfrm>
              <a:custGeom>
                <a:rect b="b" l="l" r="r" t="t"/>
                <a:pathLst>
                  <a:path extrusionOk="0" h="3904" w="1836">
                    <a:moveTo>
                      <a:pt x="868" y="534"/>
                    </a:moveTo>
                    <a:cubicBezTo>
                      <a:pt x="1035" y="534"/>
                      <a:pt x="1168" y="668"/>
                      <a:pt x="1168" y="934"/>
                    </a:cubicBezTo>
                    <a:lnTo>
                      <a:pt x="1168" y="2969"/>
                    </a:lnTo>
                    <a:cubicBezTo>
                      <a:pt x="1168" y="3269"/>
                      <a:pt x="1068" y="3336"/>
                      <a:pt x="868" y="3336"/>
                    </a:cubicBezTo>
                    <a:cubicBezTo>
                      <a:pt x="701" y="3336"/>
                      <a:pt x="568" y="3236"/>
                      <a:pt x="568" y="2969"/>
                    </a:cubicBezTo>
                    <a:lnTo>
                      <a:pt x="568" y="934"/>
                    </a:lnTo>
                    <a:cubicBezTo>
                      <a:pt x="568" y="634"/>
                      <a:pt x="668" y="534"/>
                      <a:pt x="868" y="534"/>
                    </a:cubicBezTo>
                    <a:close/>
                    <a:moveTo>
                      <a:pt x="901" y="0"/>
                    </a:moveTo>
                    <a:cubicBezTo>
                      <a:pt x="334" y="0"/>
                      <a:pt x="1" y="334"/>
                      <a:pt x="1" y="968"/>
                    </a:cubicBezTo>
                    <a:lnTo>
                      <a:pt x="1" y="2936"/>
                    </a:lnTo>
                    <a:cubicBezTo>
                      <a:pt x="1" y="3570"/>
                      <a:pt x="334" y="3903"/>
                      <a:pt x="901" y="3903"/>
                    </a:cubicBezTo>
                    <a:cubicBezTo>
                      <a:pt x="1502" y="3903"/>
                      <a:pt x="1835" y="3570"/>
                      <a:pt x="1835" y="2936"/>
                    </a:cubicBezTo>
                    <a:lnTo>
                      <a:pt x="1835" y="968"/>
                    </a:lnTo>
                    <a:cubicBezTo>
                      <a:pt x="1835" y="334"/>
                      <a:pt x="1502" y="0"/>
                      <a:pt x="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66"/>
              <p:cNvSpPr/>
              <p:nvPr/>
            </p:nvSpPr>
            <p:spPr>
              <a:xfrm>
                <a:off x="5367662" y="3254018"/>
                <a:ext cx="18049" cy="62303"/>
              </a:xfrm>
              <a:custGeom>
                <a:rect b="b" l="l" r="r" t="t"/>
                <a:pathLst>
                  <a:path extrusionOk="0" h="3804" w="1102">
                    <a:moveTo>
                      <a:pt x="668" y="0"/>
                    </a:moveTo>
                    <a:cubicBezTo>
                      <a:pt x="535" y="234"/>
                      <a:pt x="468" y="467"/>
                      <a:pt x="1" y="467"/>
                    </a:cubicBezTo>
                    <a:lnTo>
                      <a:pt x="34" y="467"/>
                    </a:lnTo>
                    <a:lnTo>
                      <a:pt x="34" y="901"/>
                    </a:lnTo>
                    <a:lnTo>
                      <a:pt x="501" y="901"/>
                    </a:lnTo>
                    <a:lnTo>
                      <a:pt x="501" y="3803"/>
                    </a:lnTo>
                    <a:lnTo>
                      <a:pt x="1102" y="3803"/>
                    </a:lnTo>
                    <a:lnTo>
                      <a:pt x="110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66"/>
              <p:cNvSpPr/>
              <p:nvPr/>
            </p:nvSpPr>
            <p:spPr>
              <a:xfrm>
                <a:off x="5395537" y="3252380"/>
                <a:ext cx="30054" cy="63940"/>
              </a:xfrm>
              <a:custGeom>
                <a:rect b="b" l="l" r="r" t="t"/>
                <a:pathLst>
                  <a:path extrusionOk="0" h="3904" w="1835">
                    <a:moveTo>
                      <a:pt x="934" y="534"/>
                    </a:moveTo>
                    <a:cubicBezTo>
                      <a:pt x="1101" y="534"/>
                      <a:pt x="1234" y="668"/>
                      <a:pt x="1234" y="934"/>
                    </a:cubicBezTo>
                    <a:lnTo>
                      <a:pt x="1234" y="2969"/>
                    </a:lnTo>
                    <a:cubicBezTo>
                      <a:pt x="1234" y="3269"/>
                      <a:pt x="1134" y="3336"/>
                      <a:pt x="934" y="3336"/>
                    </a:cubicBezTo>
                    <a:cubicBezTo>
                      <a:pt x="767" y="3336"/>
                      <a:pt x="634" y="3236"/>
                      <a:pt x="634" y="2969"/>
                    </a:cubicBezTo>
                    <a:lnTo>
                      <a:pt x="634" y="934"/>
                    </a:lnTo>
                    <a:cubicBezTo>
                      <a:pt x="634" y="634"/>
                      <a:pt x="734" y="534"/>
                      <a:pt x="934" y="534"/>
                    </a:cubicBezTo>
                    <a:close/>
                    <a:moveTo>
                      <a:pt x="934" y="0"/>
                    </a:moveTo>
                    <a:cubicBezTo>
                      <a:pt x="334" y="0"/>
                      <a:pt x="0" y="334"/>
                      <a:pt x="0" y="968"/>
                    </a:cubicBezTo>
                    <a:lnTo>
                      <a:pt x="0" y="2936"/>
                    </a:lnTo>
                    <a:cubicBezTo>
                      <a:pt x="0" y="3570"/>
                      <a:pt x="334" y="3903"/>
                      <a:pt x="934" y="3903"/>
                    </a:cubicBezTo>
                    <a:cubicBezTo>
                      <a:pt x="1501" y="3903"/>
                      <a:pt x="1835" y="3570"/>
                      <a:pt x="1835" y="2936"/>
                    </a:cubicBezTo>
                    <a:lnTo>
                      <a:pt x="1835" y="968"/>
                    </a:lnTo>
                    <a:cubicBezTo>
                      <a:pt x="1835" y="334"/>
                      <a:pt x="1501" y="0"/>
                      <a:pt x="93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66"/>
              <p:cNvSpPr/>
              <p:nvPr/>
            </p:nvSpPr>
            <p:spPr>
              <a:xfrm>
                <a:off x="5431044" y="3252380"/>
                <a:ext cx="30054" cy="63940"/>
              </a:xfrm>
              <a:custGeom>
                <a:rect b="b" l="l" r="r" t="t"/>
                <a:pathLst>
                  <a:path extrusionOk="0" h="3904" w="1835">
                    <a:moveTo>
                      <a:pt x="901" y="534"/>
                    </a:moveTo>
                    <a:cubicBezTo>
                      <a:pt x="1068" y="534"/>
                      <a:pt x="1168" y="668"/>
                      <a:pt x="1168" y="934"/>
                    </a:cubicBezTo>
                    <a:lnTo>
                      <a:pt x="1168" y="2969"/>
                    </a:lnTo>
                    <a:cubicBezTo>
                      <a:pt x="1168" y="3269"/>
                      <a:pt x="1101" y="3336"/>
                      <a:pt x="901" y="3336"/>
                    </a:cubicBezTo>
                    <a:cubicBezTo>
                      <a:pt x="734" y="3336"/>
                      <a:pt x="601" y="3236"/>
                      <a:pt x="601" y="2969"/>
                    </a:cubicBezTo>
                    <a:lnTo>
                      <a:pt x="601" y="934"/>
                    </a:lnTo>
                    <a:cubicBezTo>
                      <a:pt x="601" y="634"/>
                      <a:pt x="667" y="534"/>
                      <a:pt x="901" y="534"/>
                    </a:cubicBezTo>
                    <a:close/>
                    <a:moveTo>
                      <a:pt x="934" y="0"/>
                    </a:moveTo>
                    <a:cubicBezTo>
                      <a:pt x="334" y="0"/>
                      <a:pt x="0" y="334"/>
                      <a:pt x="0" y="968"/>
                    </a:cubicBezTo>
                    <a:lnTo>
                      <a:pt x="0" y="2936"/>
                    </a:lnTo>
                    <a:cubicBezTo>
                      <a:pt x="0" y="3570"/>
                      <a:pt x="334" y="3903"/>
                      <a:pt x="934" y="3903"/>
                    </a:cubicBezTo>
                    <a:cubicBezTo>
                      <a:pt x="1501" y="3903"/>
                      <a:pt x="1835" y="3570"/>
                      <a:pt x="1835" y="2936"/>
                    </a:cubicBezTo>
                    <a:lnTo>
                      <a:pt x="1835" y="968"/>
                    </a:lnTo>
                    <a:cubicBezTo>
                      <a:pt x="1835" y="334"/>
                      <a:pt x="1501" y="0"/>
                      <a:pt x="93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66"/>
              <p:cNvSpPr/>
              <p:nvPr/>
            </p:nvSpPr>
            <p:spPr>
              <a:xfrm>
                <a:off x="5329420" y="3178631"/>
                <a:ext cx="30070" cy="63924"/>
              </a:xfrm>
              <a:custGeom>
                <a:rect b="b" l="l" r="r" t="t"/>
                <a:pathLst>
                  <a:path extrusionOk="0" h="3903" w="1836">
                    <a:moveTo>
                      <a:pt x="868" y="567"/>
                    </a:moveTo>
                    <a:cubicBezTo>
                      <a:pt x="1035" y="567"/>
                      <a:pt x="1168" y="667"/>
                      <a:pt x="1168" y="934"/>
                    </a:cubicBezTo>
                    <a:lnTo>
                      <a:pt x="1168" y="2969"/>
                    </a:lnTo>
                    <a:cubicBezTo>
                      <a:pt x="1168" y="3269"/>
                      <a:pt x="1102" y="3336"/>
                      <a:pt x="868" y="3336"/>
                    </a:cubicBezTo>
                    <a:cubicBezTo>
                      <a:pt x="701" y="3336"/>
                      <a:pt x="601" y="3236"/>
                      <a:pt x="601" y="2969"/>
                    </a:cubicBezTo>
                    <a:lnTo>
                      <a:pt x="601" y="934"/>
                    </a:lnTo>
                    <a:cubicBezTo>
                      <a:pt x="601" y="634"/>
                      <a:pt x="668" y="567"/>
                      <a:pt x="868" y="567"/>
                    </a:cubicBezTo>
                    <a:close/>
                    <a:moveTo>
                      <a:pt x="935" y="0"/>
                    </a:moveTo>
                    <a:cubicBezTo>
                      <a:pt x="334" y="0"/>
                      <a:pt x="1" y="334"/>
                      <a:pt x="1" y="968"/>
                    </a:cubicBezTo>
                    <a:lnTo>
                      <a:pt x="1" y="2936"/>
                    </a:lnTo>
                    <a:cubicBezTo>
                      <a:pt x="1" y="3569"/>
                      <a:pt x="334" y="3903"/>
                      <a:pt x="935" y="3903"/>
                    </a:cubicBezTo>
                    <a:cubicBezTo>
                      <a:pt x="1502" y="3903"/>
                      <a:pt x="1836" y="3569"/>
                      <a:pt x="1836" y="2936"/>
                    </a:cubicBezTo>
                    <a:lnTo>
                      <a:pt x="1836" y="968"/>
                    </a:lnTo>
                    <a:cubicBezTo>
                      <a:pt x="1836" y="334"/>
                      <a:pt x="1502" y="0"/>
                      <a:pt x="9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66"/>
              <p:cNvSpPr/>
              <p:nvPr/>
            </p:nvSpPr>
            <p:spPr>
              <a:xfrm>
                <a:off x="5370954" y="3179712"/>
                <a:ext cx="18032" cy="61762"/>
              </a:xfrm>
              <a:custGeom>
                <a:rect b="b" l="l" r="r" t="t"/>
                <a:pathLst>
                  <a:path extrusionOk="0" h="3771" w="1101">
                    <a:moveTo>
                      <a:pt x="667" y="1"/>
                    </a:moveTo>
                    <a:cubicBezTo>
                      <a:pt x="567" y="234"/>
                      <a:pt x="467" y="435"/>
                      <a:pt x="0" y="435"/>
                    </a:cubicBezTo>
                    <a:lnTo>
                      <a:pt x="67" y="435"/>
                    </a:lnTo>
                    <a:lnTo>
                      <a:pt x="67" y="902"/>
                    </a:lnTo>
                    <a:lnTo>
                      <a:pt x="500" y="902"/>
                    </a:lnTo>
                    <a:lnTo>
                      <a:pt x="500" y="3770"/>
                    </a:lnTo>
                    <a:lnTo>
                      <a:pt x="1101" y="3770"/>
                    </a:lnTo>
                    <a:lnTo>
                      <a:pt x="110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66"/>
              <p:cNvSpPr/>
              <p:nvPr/>
            </p:nvSpPr>
            <p:spPr>
              <a:xfrm>
                <a:off x="5405905" y="3179712"/>
                <a:ext cx="18049" cy="61762"/>
              </a:xfrm>
              <a:custGeom>
                <a:rect b="b" l="l" r="r" t="t"/>
                <a:pathLst>
                  <a:path extrusionOk="0" h="3771" w="1102">
                    <a:moveTo>
                      <a:pt x="668" y="1"/>
                    </a:moveTo>
                    <a:cubicBezTo>
                      <a:pt x="535" y="234"/>
                      <a:pt x="468" y="435"/>
                      <a:pt x="1" y="435"/>
                    </a:cubicBezTo>
                    <a:lnTo>
                      <a:pt x="34" y="435"/>
                    </a:lnTo>
                    <a:lnTo>
                      <a:pt x="34" y="902"/>
                    </a:lnTo>
                    <a:lnTo>
                      <a:pt x="501" y="902"/>
                    </a:lnTo>
                    <a:lnTo>
                      <a:pt x="501" y="3770"/>
                    </a:lnTo>
                    <a:lnTo>
                      <a:pt x="1102" y="3770"/>
                    </a:lnTo>
                    <a:lnTo>
                      <a:pt x="110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5" name="Google Shape;1565;p66"/>
            <p:cNvSpPr/>
            <p:nvPr/>
          </p:nvSpPr>
          <p:spPr>
            <a:xfrm>
              <a:off x="5504217" y="3306057"/>
              <a:ext cx="143023" cy="141994"/>
            </a:xfrm>
            <a:custGeom>
              <a:rect b="b" l="l" r="r" t="t"/>
              <a:pathLst>
                <a:path extrusionOk="0" h="9108" w="9174">
                  <a:moveTo>
                    <a:pt x="3136" y="968"/>
                  </a:moveTo>
                  <a:lnTo>
                    <a:pt x="3136" y="968"/>
                  </a:lnTo>
                  <a:cubicBezTo>
                    <a:pt x="3036" y="1102"/>
                    <a:pt x="2969" y="1268"/>
                    <a:pt x="2869" y="1435"/>
                  </a:cubicBezTo>
                  <a:cubicBezTo>
                    <a:pt x="2736" y="1368"/>
                    <a:pt x="2669" y="1302"/>
                    <a:pt x="2536" y="1268"/>
                  </a:cubicBezTo>
                  <a:cubicBezTo>
                    <a:pt x="2702" y="1135"/>
                    <a:pt x="2903" y="1035"/>
                    <a:pt x="3136" y="968"/>
                  </a:cubicBezTo>
                  <a:close/>
                  <a:moveTo>
                    <a:pt x="6038" y="968"/>
                  </a:moveTo>
                  <a:lnTo>
                    <a:pt x="6038" y="968"/>
                  </a:lnTo>
                  <a:cubicBezTo>
                    <a:pt x="6238" y="1035"/>
                    <a:pt x="6472" y="1135"/>
                    <a:pt x="6639" y="1268"/>
                  </a:cubicBezTo>
                  <a:cubicBezTo>
                    <a:pt x="6538" y="1335"/>
                    <a:pt x="6405" y="1368"/>
                    <a:pt x="6272" y="1435"/>
                  </a:cubicBezTo>
                  <a:cubicBezTo>
                    <a:pt x="6238" y="1268"/>
                    <a:pt x="6172" y="1102"/>
                    <a:pt x="6038" y="968"/>
                  </a:cubicBezTo>
                  <a:close/>
                  <a:moveTo>
                    <a:pt x="4570" y="668"/>
                  </a:moveTo>
                  <a:cubicBezTo>
                    <a:pt x="4971" y="668"/>
                    <a:pt x="5371" y="1035"/>
                    <a:pt x="5705" y="1669"/>
                  </a:cubicBezTo>
                  <a:cubicBezTo>
                    <a:pt x="5338" y="1802"/>
                    <a:pt x="5004" y="1835"/>
                    <a:pt x="4570" y="1835"/>
                  </a:cubicBezTo>
                  <a:cubicBezTo>
                    <a:pt x="4203" y="1835"/>
                    <a:pt x="3837" y="1802"/>
                    <a:pt x="3470" y="1669"/>
                  </a:cubicBezTo>
                  <a:cubicBezTo>
                    <a:pt x="3803" y="1035"/>
                    <a:pt x="4203" y="668"/>
                    <a:pt x="4570" y="668"/>
                  </a:cubicBezTo>
                  <a:close/>
                  <a:moveTo>
                    <a:pt x="1969" y="1669"/>
                  </a:moveTo>
                  <a:lnTo>
                    <a:pt x="2569" y="2036"/>
                  </a:lnTo>
                  <a:cubicBezTo>
                    <a:pt x="2369" y="2669"/>
                    <a:pt x="2235" y="3437"/>
                    <a:pt x="2202" y="4204"/>
                  </a:cubicBezTo>
                  <a:lnTo>
                    <a:pt x="701" y="4204"/>
                  </a:lnTo>
                  <a:cubicBezTo>
                    <a:pt x="801" y="3203"/>
                    <a:pt x="1301" y="2336"/>
                    <a:pt x="1969" y="1669"/>
                  </a:cubicBezTo>
                  <a:close/>
                  <a:moveTo>
                    <a:pt x="5971" y="2302"/>
                  </a:moveTo>
                  <a:cubicBezTo>
                    <a:pt x="6138" y="2836"/>
                    <a:pt x="6238" y="3470"/>
                    <a:pt x="6305" y="4204"/>
                  </a:cubicBezTo>
                  <a:lnTo>
                    <a:pt x="2903" y="4204"/>
                  </a:lnTo>
                  <a:cubicBezTo>
                    <a:pt x="2969" y="3503"/>
                    <a:pt x="3069" y="2836"/>
                    <a:pt x="3236" y="2302"/>
                  </a:cubicBezTo>
                  <a:cubicBezTo>
                    <a:pt x="3670" y="2436"/>
                    <a:pt x="4137" y="2503"/>
                    <a:pt x="4570" y="2503"/>
                  </a:cubicBezTo>
                  <a:cubicBezTo>
                    <a:pt x="5037" y="2503"/>
                    <a:pt x="5504" y="2436"/>
                    <a:pt x="5971" y="2302"/>
                  </a:cubicBezTo>
                  <a:close/>
                  <a:moveTo>
                    <a:pt x="7206" y="1669"/>
                  </a:moveTo>
                  <a:cubicBezTo>
                    <a:pt x="7906" y="2336"/>
                    <a:pt x="8373" y="3203"/>
                    <a:pt x="8473" y="4204"/>
                  </a:cubicBezTo>
                  <a:lnTo>
                    <a:pt x="6972" y="4204"/>
                  </a:lnTo>
                  <a:cubicBezTo>
                    <a:pt x="6905" y="3437"/>
                    <a:pt x="6805" y="2669"/>
                    <a:pt x="6572" y="2036"/>
                  </a:cubicBezTo>
                  <a:cubicBezTo>
                    <a:pt x="6805" y="1935"/>
                    <a:pt x="7005" y="1835"/>
                    <a:pt x="7206" y="1669"/>
                  </a:cubicBezTo>
                  <a:close/>
                  <a:moveTo>
                    <a:pt x="6305" y="4871"/>
                  </a:moveTo>
                  <a:cubicBezTo>
                    <a:pt x="6238" y="5571"/>
                    <a:pt x="6138" y="6272"/>
                    <a:pt x="5971" y="6806"/>
                  </a:cubicBezTo>
                  <a:cubicBezTo>
                    <a:pt x="5504" y="6672"/>
                    <a:pt x="5037" y="6605"/>
                    <a:pt x="4570" y="6605"/>
                  </a:cubicBezTo>
                  <a:cubicBezTo>
                    <a:pt x="4137" y="6605"/>
                    <a:pt x="3670" y="6672"/>
                    <a:pt x="3203" y="6806"/>
                  </a:cubicBezTo>
                  <a:cubicBezTo>
                    <a:pt x="3036" y="6239"/>
                    <a:pt x="2903" y="5638"/>
                    <a:pt x="2869" y="4871"/>
                  </a:cubicBezTo>
                  <a:close/>
                  <a:moveTo>
                    <a:pt x="2202" y="4871"/>
                  </a:moveTo>
                  <a:cubicBezTo>
                    <a:pt x="2235" y="5671"/>
                    <a:pt x="2369" y="6405"/>
                    <a:pt x="2569" y="7039"/>
                  </a:cubicBezTo>
                  <a:cubicBezTo>
                    <a:pt x="2369" y="7173"/>
                    <a:pt x="2169" y="7239"/>
                    <a:pt x="1969" y="7439"/>
                  </a:cubicBezTo>
                  <a:cubicBezTo>
                    <a:pt x="1301" y="6806"/>
                    <a:pt x="801" y="5872"/>
                    <a:pt x="701" y="4871"/>
                  </a:cubicBezTo>
                  <a:close/>
                  <a:moveTo>
                    <a:pt x="8473" y="4871"/>
                  </a:moveTo>
                  <a:cubicBezTo>
                    <a:pt x="8373" y="5872"/>
                    <a:pt x="7906" y="6806"/>
                    <a:pt x="7206" y="7439"/>
                  </a:cubicBezTo>
                  <a:lnTo>
                    <a:pt x="6572" y="7039"/>
                  </a:lnTo>
                  <a:cubicBezTo>
                    <a:pt x="6805" y="6439"/>
                    <a:pt x="6905" y="5671"/>
                    <a:pt x="6972" y="4871"/>
                  </a:cubicBezTo>
                  <a:close/>
                  <a:moveTo>
                    <a:pt x="2869" y="7673"/>
                  </a:moveTo>
                  <a:cubicBezTo>
                    <a:pt x="2969" y="7840"/>
                    <a:pt x="3036" y="8006"/>
                    <a:pt x="3136" y="8140"/>
                  </a:cubicBezTo>
                  <a:cubicBezTo>
                    <a:pt x="2903" y="8040"/>
                    <a:pt x="2702" y="7973"/>
                    <a:pt x="2536" y="7840"/>
                  </a:cubicBezTo>
                  <a:cubicBezTo>
                    <a:pt x="2636" y="7773"/>
                    <a:pt x="2736" y="7706"/>
                    <a:pt x="2869" y="7673"/>
                  </a:cubicBezTo>
                  <a:close/>
                  <a:moveTo>
                    <a:pt x="6338" y="7673"/>
                  </a:moveTo>
                  <a:cubicBezTo>
                    <a:pt x="6472" y="7706"/>
                    <a:pt x="6538" y="7806"/>
                    <a:pt x="6672" y="7840"/>
                  </a:cubicBezTo>
                  <a:cubicBezTo>
                    <a:pt x="6505" y="7973"/>
                    <a:pt x="6305" y="8040"/>
                    <a:pt x="6071" y="8140"/>
                  </a:cubicBezTo>
                  <a:cubicBezTo>
                    <a:pt x="6172" y="8006"/>
                    <a:pt x="6238" y="7840"/>
                    <a:pt x="6338" y="7673"/>
                  </a:cubicBezTo>
                  <a:close/>
                  <a:moveTo>
                    <a:pt x="4637" y="7273"/>
                  </a:moveTo>
                  <a:cubicBezTo>
                    <a:pt x="5004" y="7273"/>
                    <a:pt x="5371" y="7306"/>
                    <a:pt x="5738" y="7439"/>
                  </a:cubicBezTo>
                  <a:cubicBezTo>
                    <a:pt x="5404" y="8040"/>
                    <a:pt x="5037" y="8440"/>
                    <a:pt x="4637" y="8440"/>
                  </a:cubicBezTo>
                  <a:cubicBezTo>
                    <a:pt x="4203" y="8440"/>
                    <a:pt x="3803" y="8040"/>
                    <a:pt x="3503" y="7439"/>
                  </a:cubicBezTo>
                  <a:cubicBezTo>
                    <a:pt x="3870" y="7306"/>
                    <a:pt x="4203" y="7273"/>
                    <a:pt x="4637" y="7273"/>
                  </a:cubicBezTo>
                  <a:close/>
                  <a:moveTo>
                    <a:pt x="4570" y="1"/>
                  </a:moveTo>
                  <a:cubicBezTo>
                    <a:pt x="3536" y="1"/>
                    <a:pt x="2569" y="368"/>
                    <a:pt x="1802" y="968"/>
                  </a:cubicBezTo>
                  <a:cubicBezTo>
                    <a:pt x="1735" y="968"/>
                    <a:pt x="1735" y="1001"/>
                    <a:pt x="1702" y="1001"/>
                  </a:cubicBezTo>
                  <a:cubicBezTo>
                    <a:pt x="668" y="1835"/>
                    <a:pt x="0" y="3136"/>
                    <a:pt x="0" y="4537"/>
                  </a:cubicBezTo>
                  <a:cubicBezTo>
                    <a:pt x="0" y="5972"/>
                    <a:pt x="668" y="7273"/>
                    <a:pt x="1702" y="8107"/>
                  </a:cubicBezTo>
                  <a:cubicBezTo>
                    <a:pt x="1702" y="8107"/>
                    <a:pt x="1735" y="8140"/>
                    <a:pt x="1802" y="8140"/>
                  </a:cubicBezTo>
                  <a:cubicBezTo>
                    <a:pt x="2569" y="8774"/>
                    <a:pt x="3536" y="9107"/>
                    <a:pt x="4570" y="9107"/>
                  </a:cubicBezTo>
                  <a:cubicBezTo>
                    <a:pt x="5638" y="9107"/>
                    <a:pt x="6639" y="8707"/>
                    <a:pt x="7372" y="8140"/>
                  </a:cubicBezTo>
                  <a:cubicBezTo>
                    <a:pt x="7406" y="8140"/>
                    <a:pt x="7406" y="8107"/>
                    <a:pt x="7472" y="8107"/>
                  </a:cubicBezTo>
                  <a:cubicBezTo>
                    <a:pt x="8507" y="7273"/>
                    <a:pt x="9174" y="5972"/>
                    <a:pt x="9174" y="4537"/>
                  </a:cubicBezTo>
                  <a:cubicBezTo>
                    <a:pt x="9174" y="3136"/>
                    <a:pt x="8507" y="1835"/>
                    <a:pt x="7472" y="1001"/>
                  </a:cubicBezTo>
                  <a:cubicBezTo>
                    <a:pt x="7406" y="968"/>
                    <a:pt x="7406" y="968"/>
                    <a:pt x="7372" y="968"/>
                  </a:cubicBezTo>
                  <a:cubicBezTo>
                    <a:pt x="6572" y="368"/>
                    <a:pt x="5638" y="1"/>
                    <a:pt x="45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6" name="Google Shape;1566;p66"/>
            <p:cNvGrpSpPr/>
            <p:nvPr/>
          </p:nvGrpSpPr>
          <p:grpSpPr>
            <a:xfrm>
              <a:off x="6257604" y="3855226"/>
              <a:ext cx="562067" cy="399262"/>
              <a:chOff x="5254574" y="3567604"/>
              <a:chExt cx="283015" cy="201058"/>
            </a:xfrm>
          </p:grpSpPr>
          <p:sp>
            <p:nvSpPr>
              <p:cNvPr id="1567" name="Google Shape;1567;p66"/>
              <p:cNvSpPr/>
              <p:nvPr/>
            </p:nvSpPr>
            <p:spPr>
              <a:xfrm>
                <a:off x="5254574" y="3567604"/>
                <a:ext cx="283015" cy="201058"/>
              </a:xfrm>
              <a:custGeom>
                <a:rect b="b" l="l" r="r" t="t"/>
                <a:pathLst>
                  <a:path extrusionOk="0" h="12276" w="17280">
                    <a:moveTo>
                      <a:pt x="7673" y="1"/>
                    </a:moveTo>
                    <a:cubicBezTo>
                      <a:pt x="5505" y="1"/>
                      <a:pt x="3704" y="1768"/>
                      <a:pt x="3704" y="3937"/>
                    </a:cubicBezTo>
                    <a:lnTo>
                      <a:pt x="3704" y="4003"/>
                    </a:lnTo>
                    <a:cubicBezTo>
                      <a:pt x="1602" y="4237"/>
                      <a:pt x="1" y="6005"/>
                      <a:pt x="1" y="8106"/>
                    </a:cubicBezTo>
                    <a:cubicBezTo>
                      <a:pt x="1" y="10408"/>
                      <a:pt x="1869" y="12276"/>
                      <a:pt x="4171" y="12276"/>
                    </a:cubicBezTo>
                    <a:lnTo>
                      <a:pt x="13110" y="12276"/>
                    </a:lnTo>
                    <a:cubicBezTo>
                      <a:pt x="15412" y="12276"/>
                      <a:pt x="17280" y="10408"/>
                      <a:pt x="17280" y="8106"/>
                    </a:cubicBezTo>
                    <a:cubicBezTo>
                      <a:pt x="17280" y="6205"/>
                      <a:pt x="16012" y="4604"/>
                      <a:pt x="14244" y="4103"/>
                    </a:cubicBezTo>
                    <a:cubicBezTo>
                      <a:pt x="14278" y="4003"/>
                      <a:pt x="14278" y="3837"/>
                      <a:pt x="14278" y="3670"/>
                    </a:cubicBezTo>
                    <a:cubicBezTo>
                      <a:pt x="14278" y="2369"/>
                      <a:pt x="13244" y="1301"/>
                      <a:pt x="11943" y="1301"/>
                    </a:cubicBezTo>
                    <a:cubicBezTo>
                      <a:pt x="11543" y="1301"/>
                      <a:pt x="11176" y="1402"/>
                      <a:pt x="10875" y="1602"/>
                    </a:cubicBezTo>
                    <a:cubicBezTo>
                      <a:pt x="10175" y="601"/>
                      <a:pt x="9007" y="1"/>
                      <a:pt x="767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66"/>
              <p:cNvSpPr/>
              <p:nvPr/>
            </p:nvSpPr>
            <p:spPr>
              <a:xfrm>
                <a:off x="5332156" y="3612954"/>
                <a:ext cx="127864" cy="127307"/>
              </a:xfrm>
              <a:custGeom>
                <a:rect b="b" l="l" r="r" t="t"/>
                <a:pathLst>
                  <a:path extrusionOk="0" h="7773" w="7807">
                    <a:moveTo>
                      <a:pt x="2669" y="801"/>
                    </a:moveTo>
                    <a:lnTo>
                      <a:pt x="2669" y="801"/>
                    </a:lnTo>
                    <a:cubicBezTo>
                      <a:pt x="2603" y="934"/>
                      <a:pt x="2502" y="1034"/>
                      <a:pt x="2436" y="1234"/>
                    </a:cubicBezTo>
                    <a:cubicBezTo>
                      <a:pt x="2336" y="1168"/>
                      <a:pt x="2269" y="1134"/>
                      <a:pt x="2169" y="1068"/>
                    </a:cubicBezTo>
                    <a:lnTo>
                      <a:pt x="2669" y="801"/>
                    </a:lnTo>
                    <a:close/>
                    <a:moveTo>
                      <a:pt x="5171" y="801"/>
                    </a:moveTo>
                    <a:lnTo>
                      <a:pt x="5671" y="1068"/>
                    </a:lnTo>
                    <a:cubicBezTo>
                      <a:pt x="5605" y="1101"/>
                      <a:pt x="5505" y="1168"/>
                      <a:pt x="5438" y="1234"/>
                    </a:cubicBezTo>
                    <a:cubicBezTo>
                      <a:pt x="5338" y="1034"/>
                      <a:pt x="5271" y="934"/>
                      <a:pt x="5171" y="801"/>
                    </a:cubicBezTo>
                    <a:close/>
                    <a:moveTo>
                      <a:pt x="3937" y="567"/>
                    </a:moveTo>
                    <a:cubicBezTo>
                      <a:pt x="4270" y="567"/>
                      <a:pt x="4604" y="901"/>
                      <a:pt x="4871" y="1435"/>
                    </a:cubicBezTo>
                    <a:cubicBezTo>
                      <a:pt x="4604" y="1501"/>
                      <a:pt x="4270" y="1568"/>
                      <a:pt x="3937" y="1568"/>
                    </a:cubicBezTo>
                    <a:cubicBezTo>
                      <a:pt x="3603" y="1568"/>
                      <a:pt x="3303" y="1501"/>
                      <a:pt x="2969" y="1435"/>
                    </a:cubicBezTo>
                    <a:cubicBezTo>
                      <a:pt x="3270" y="901"/>
                      <a:pt x="3603" y="567"/>
                      <a:pt x="3937" y="567"/>
                    </a:cubicBezTo>
                    <a:close/>
                    <a:moveTo>
                      <a:pt x="1669" y="1435"/>
                    </a:moveTo>
                    <a:cubicBezTo>
                      <a:pt x="1835" y="1568"/>
                      <a:pt x="2002" y="1635"/>
                      <a:pt x="2202" y="1768"/>
                    </a:cubicBezTo>
                    <a:cubicBezTo>
                      <a:pt x="2035" y="2302"/>
                      <a:pt x="1935" y="2936"/>
                      <a:pt x="1869" y="3603"/>
                    </a:cubicBezTo>
                    <a:lnTo>
                      <a:pt x="568" y="3603"/>
                    </a:lnTo>
                    <a:cubicBezTo>
                      <a:pt x="668" y="2702"/>
                      <a:pt x="1101" y="1968"/>
                      <a:pt x="1669" y="1435"/>
                    </a:cubicBezTo>
                    <a:close/>
                    <a:moveTo>
                      <a:pt x="5104" y="1968"/>
                    </a:moveTo>
                    <a:cubicBezTo>
                      <a:pt x="5271" y="2435"/>
                      <a:pt x="5338" y="2969"/>
                      <a:pt x="5371" y="3603"/>
                    </a:cubicBezTo>
                    <a:lnTo>
                      <a:pt x="2502" y="3603"/>
                    </a:lnTo>
                    <a:cubicBezTo>
                      <a:pt x="2536" y="2969"/>
                      <a:pt x="2636" y="2435"/>
                      <a:pt x="2803" y="1968"/>
                    </a:cubicBezTo>
                    <a:cubicBezTo>
                      <a:pt x="3136" y="2068"/>
                      <a:pt x="3503" y="2135"/>
                      <a:pt x="3937" y="2135"/>
                    </a:cubicBezTo>
                    <a:cubicBezTo>
                      <a:pt x="4304" y="2135"/>
                      <a:pt x="4704" y="2068"/>
                      <a:pt x="5104" y="1968"/>
                    </a:cubicBezTo>
                    <a:close/>
                    <a:moveTo>
                      <a:pt x="6138" y="1435"/>
                    </a:moveTo>
                    <a:cubicBezTo>
                      <a:pt x="6772" y="1968"/>
                      <a:pt x="7139" y="2702"/>
                      <a:pt x="7206" y="3603"/>
                    </a:cubicBezTo>
                    <a:lnTo>
                      <a:pt x="5938" y="3603"/>
                    </a:lnTo>
                    <a:cubicBezTo>
                      <a:pt x="5872" y="2936"/>
                      <a:pt x="5805" y="2302"/>
                      <a:pt x="5571" y="1768"/>
                    </a:cubicBezTo>
                    <a:cubicBezTo>
                      <a:pt x="5738" y="1668"/>
                      <a:pt x="5972" y="1568"/>
                      <a:pt x="6138" y="1435"/>
                    </a:cubicBezTo>
                    <a:close/>
                    <a:moveTo>
                      <a:pt x="5338" y="4170"/>
                    </a:moveTo>
                    <a:cubicBezTo>
                      <a:pt x="5304" y="4804"/>
                      <a:pt x="5204" y="5337"/>
                      <a:pt x="5038" y="5804"/>
                    </a:cubicBezTo>
                    <a:cubicBezTo>
                      <a:pt x="4671" y="5671"/>
                      <a:pt x="4304" y="5638"/>
                      <a:pt x="3870" y="5638"/>
                    </a:cubicBezTo>
                    <a:cubicBezTo>
                      <a:pt x="3470" y="5638"/>
                      <a:pt x="3103" y="5704"/>
                      <a:pt x="2703" y="5804"/>
                    </a:cubicBezTo>
                    <a:cubicBezTo>
                      <a:pt x="2536" y="5337"/>
                      <a:pt x="2469" y="4804"/>
                      <a:pt x="2436" y="4170"/>
                    </a:cubicBezTo>
                    <a:close/>
                    <a:moveTo>
                      <a:pt x="7206" y="4136"/>
                    </a:moveTo>
                    <a:cubicBezTo>
                      <a:pt x="7139" y="5004"/>
                      <a:pt x="6772" y="5771"/>
                      <a:pt x="6138" y="6305"/>
                    </a:cubicBezTo>
                    <a:cubicBezTo>
                      <a:pt x="5972" y="6171"/>
                      <a:pt x="5805" y="6105"/>
                      <a:pt x="5605" y="5971"/>
                    </a:cubicBezTo>
                    <a:cubicBezTo>
                      <a:pt x="5771" y="5437"/>
                      <a:pt x="5872" y="4804"/>
                      <a:pt x="5938" y="4136"/>
                    </a:cubicBezTo>
                    <a:close/>
                    <a:moveTo>
                      <a:pt x="1935" y="4170"/>
                    </a:moveTo>
                    <a:cubicBezTo>
                      <a:pt x="1969" y="4837"/>
                      <a:pt x="2035" y="5471"/>
                      <a:pt x="2269" y="6004"/>
                    </a:cubicBezTo>
                    <a:cubicBezTo>
                      <a:pt x="2102" y="6105"/>
                      <a:pt x="1869" y="6205"/>
                      <a:pt x="1702" y="6338"/>
                    </a:cubicBezTo>
                    <a:cubicBezTo>
                      <a:pt x="1101" y="5771"/>
                      <a:pt x="668" y="5004"/>
                      <a:pt x="634" y="4170"/>
                    </a:cubicBezTo>
                    <a:close/>
                    <a:moveTo>
                      <a:pt x="2436" y="6505"/>
                    </a:moveTo>
                    <a:cubicBezTo>
                      <a:pt x="2502" y="6672"/>
                      <a:pt x="2603" y="6805"/>
                      <a:pt x="2669" y="6938"/>
                    </a:cubicBezTo>
                    <a:lnTo>
                      <a:pt x="2169" y="6672"/>
                    </a:lnTo>
                    <a:cubicBezTo>
                      <a:pt x="2269" y="6638"/>
                      <a:pt x="2336" y="6538"/>
                      <a:pt x="2436" y="6505"/>
                    </a:cubicBezTo>
                    <a:close/>
                    <a:moveTo>
                      <a:pt x="5371" y="6505"/>
                    </a:moveTo>
                    <a:cubicBezTo>
                      <a:pt x="5471" y="6572"/>
                      <a:pt x="5538" y="6605"/>
                      <a:pt x="5638" y="6672"/>
                    </a:cubicBezTo>
                    <a:lnTo>
                      <a:pt x="5138" y="6938"/>
                    </a:lnTo>
                    <a:cubicBezTo>
                      <a:pt x="5271" y="6805"/>
                      <a:pt x="5338" y="6672"/>
                      <a:pt x="5371" y="6505"/>
                    </a:cubicBezTo>
                    <a:close/>
                    <a:moveTo>
                      <a:pt x="3937" y="6171"/>
                    </a:moveTo>
                    <a:cubicBezTo>
                      <a:pt x="4270" y="6171"/>
                      <a:pt x="4537" y="6238"/>
                      <a:pt x="4871" y="6305"/>
                    </a:cubicBezTo>
                    <a:cubicBezTo>
                      <a:pt x="4604" y="6838"/>
                      <a:pt x="4270" y="7172"/>
                      <a:pt x="3937" y="7172"/>
                    </a:cubicBezTo>
                    <a:cubicBezTo>
                      <a:pt x="3603" y="7172"/>
                      <a:pt x="3270" y="6872"/>
                      <a:pt x="2969" y="6305"/>
                    </a:cubicBezTo>
                    <a:cubicBezTo>
                      <a:pt x="3270" y="6238"/>
                      <a:pt x="3603" y="6171"/>
                      <a:pt x="3937" y="6171"/>
                    </a:cubicBezTo>
                    <a:close/>
                    <a:moveTo>
                      <a:pt x="3937" y="0"/>
                    </a:moveTo>
                    <a:cubicBezTo>
                      <a:pt x="3003" y="0"/>
                      <a:pt x="2202" y="300"/>
                      <a:pt x="1535" y="834"/>
                    </a:cubicBezTo>
                    <a:cubicBezTo>
                      <a:pt x="1502" y="834"/>
                      <a:pt x="1502" y="901"/>
                      <a:pt x="1468" y="901"/>
                    </a:cubicBezTo>
                    <a:cubicBezTo>
                      <a:pt x="601" y="1601"/>
                      <a:pt x="1" y="2669"/>
                      <a:pt x="1" y="3903"/>
                    </a:cubicBezTo>
                    <a:cubicBezTo>
                      <a:pt x="1" y="5104"/>
                      <a:pt x="601" y="6171"/>
                      <a:pt x="1468" y="6872"/>
                    </a:cubicBezTo>
                    <a:lnTo>
                      <a:pt x="1502" y="6938"/>
                    </a:lnTo>
                    <a:cubicBezTo>
                      <a:pt x="2169" y="7439"/>
                      <a:pt x="3003" y="7772"/>
                      <a:pt x="3870" y="7772"/>
                    </a:cubicBezTo>
                    <a:cubicBezTo>
                      <a:pt x="4804" y="7772"/>
                      <a:pt x="5605" y="7472"/>
                      <a:pt x="6272" y="6938"/>
                    </a:cubicBezTo>
                    <a:cubicBezTo>
                      <a:pt x="6305" y="6938"/>
                      <a:pt x="6305" y="6872"/>
                      <a:pt x="6305" y="6872"/>
                    </a:cubicBezTo>
                    <a:cubicBezTo>
                      <a:pt x="7273" y="6171"/>
                      <a:pt x="7806" y="5104"/>
                      <a:pt x="7806" y="3903"/>
                    </a:cubicBezTo>
                    <a:cubicBezTo>
                      <a:pt x="7806" y="2669"/>
                      <a:pt x="7206" y="1601"/>
                      <a:pt x="6339" y="901"/>
                    </a:cubicBezTo>
                    <a:lnTo>
                      <a:pt x="6305" y="834"/>
                    </a:lnTo>
                    <a:cubicBezTo>
                      <a:pt x="5638" y="334"/>
                      <a:pt x="4804" y="0"/>
                      <a:pt x="39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9" name="Google Shape;1569;p66"/>
            <p:cNvGrpSpPr/>
            <p:nvPr/>
          </p:nvGrpSpPr>
          <p:grpSpPr>
            <a:xfrm>
              <a:off x="3832946" y="2542541"/>
              <a:ext cx="322975" cy="229960"/>
              <a:chOff x="3384546" y="2817517"/>
              <a:chExt cx="172659" cy="122934"/>
            </a:xfrm>
          </p:grpSpPr>
          <p:sp>
            <p:nvSpPr>
              <p:cNvPr id="1570" name="Google Shape;1570;p66"/>
              <p:cNvSpPr/>
              <p:nvPr/>
            </p:nvSpPr>
            <p:spPr>
              <a:xfrm>
                <a:off x="3384546" y="2857397"/>
                <a:ext cx="172659" cy="83054"/>
              </a:xfrm>
              <a:custGeom>
                <a:rect b="b" l="l" r="r" t="t"/>
                <a:pathLst>
                  <a:path extrusionOk="0" h="5071" w="10542">
                    <a:moveTo>
                      <a:pt x="2536" y="0"/>
                    </a:moveTo>
                    <a:cubicBezTo>
                      <a:pt x="1135" y="0"/>
                      <a:pt x="0" y="1101"/>
                      <a:pt x="0" y="2535"/>
                    </a:cubicBezTo>
                    <a:cubicBezTo>
                      <a:pt x="0" y="3936"/>
                      <a:pt x="1135" y="5070"/>
                      <a:pt x="2536" y="5070"/>
                    </a:cubicBezTo>
                    <a:lnTo>
                      <a:pt x="8006" y="5070"/>
                    </a:lnTo>
                    <a:cubicBezTo>
                      <a:pt x="9441" y="5070"/>
                      <a:pt x="10541" y="3936"/>
                      <a:pt x="10541" y="2535"/>
                    </a:cubicBezTo>
                    <a:cubicBezTo>
                      <a:pt x="10541" y="1101"/>
                      <a:pt x="9441" y="0"/>
                      <a:pt x="800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66"/>
              <p:cNvSpPr/>
              <p:nvPr/>
            </p:nvSpPr>
            <p:spPr>
              <a:xfrm>
                <a:off x="3441361" y="2817517"/>
                <a:ext cx="79238" cy="79221"/>
              </a:xfrm>
              <a:custGeom>
                <a:rect b="b" l="l" r="r" t="t"/>
                <a:pathLst>
                  <a:path extrusionOk="0" h="4837" w="4838">
                    <a:moveTo>
                      <a:pt x="2402" y="0"/>
                    </a:moveTo>
                    <a:cubicBezTo>
                      <a:pt x="1068" y="0"/>
                      <a:pt x="1" y="1068"/>
                      <a:pt x="1" y="2402"/>
                    </a:cubicBezTo>
                    <a:cubicBezTo>
                      <a:pt x="1" y="3769"/>
                      <a:pt x="1068" y="4837"/>
                      <a:pt x="2402" y="4837"/>
                    </a:cubicBezTo>
                    <a:cubicBezTo>
                      <a:pt x="3737" y="4837"/>
                      <a:pt x="4837" y="3769"/>
                      <a:pt x="4837" y="2402"/>
                    </a:cubicBezTo>
                    <a:cubicBezTo>
                      <a:pt x="4837" y="1068"/>
                      <a:pt x="3737" y="0"/>
                      <a:pt x="24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66"/>
              <p:cNvSpPr/>
              <p:nvPr/>
            </p:nvSpPr>
            <p:spPr>
              <a:xfrm>
                <a:off x="3414599" y="2831176"/>
                <a:ext cx="46448" cy="46448"/>
              </a:xfrm>
              <a:custGeom>
                <a:rect b="b" l="l" r="r" t="t"/>
                <a:pathLst>
                  <a:path extrusionOk="0" h="2836" w="2836">
                    <a:moveTo>
                      <a:pt x="1434" y="0"/>
                    </a:moveTo>
                    <a:cubicBezTo>
                      <a:pt x="634" y="0"/>
                      <a:pt x="0" y="634"/>
                      <a:pt x="0" y="1434"/>
                    </a:cubicBezTo>
                    <a:cubicBezTo>
                      <a:pt x="0" y="2202"/>
                      <a:pt x="634" y="2835"/>
                      <a:pt x="1434" y="2835"/>
                    </a:cubicBezTo>
                    <a:cubicBezTo>
                      <a:pt x="2202" y="2835"/>
                      <a:pt x="2835" y="2202"/>
                      <a:pt x="2835" y="1434"/>
                    </a:cubicBezTo>
                    <a:cubicBezTo>
                      <a:pt x="2835" y="634"/>
                      <a:pt x="2202" y="0"/>
                      <a:pt x="14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66"/>
              <p:cNvSpPr/>
              <p:nvPr/>
            </p:nvSpPr>
            <p:spPr>
              <a:xfrm>
                <a:off x="3427702" y="2863948"/>
                <a:ext cx="85248" cy="13676"/>
              </a:xfrm>
              <a:custGeom>
                <a:rect b="b" l="l" r="r" t="t"/>
                <a:pathLst>
                  <a:path extrusionOk="0" h="835" w="5205">
                    <a:moveTo>
                      <a:pt x="401" y="0"/>
                    </a:moveTo>
                    <a:cubicBezTo>
                      <a:pt x="167" y="0"/>
                      <a:pt x="1" y="201"/>
                      <a:pt x="1" y="434"/>
                    </a:cubicBezTo>
                    <a:cubicBezTo>
                      <a:pt x="1" y="668"/>
                      <a:pt x="201" y="834"/>
                      <a:pt x="401" y="834"/>
                    </a:cubicBezTo>
                    <a:lnTo>
                      <a:pt x="4804" y="834"/>
                    </a:lnTo>
                    <a:cubicBezTo>
                      <a:pt x="5004" y="834"/>
                      <a:pt x="5171" y="634"/>
                      <a:pt x="5204" y="434"/>
                    </a:cubicBezTo>
                    <a:cubicBezTo>
                      <a:pt x="5204" y="167"/>
                      <a:pt x="5004" y="0"/>
                      <a:pt x="48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66"/>
              <p:cNvSpPr/>
              <p:nvPr/>
            </p:nvSpPr>
            <p:spPr>
              <a:xfrm>
                <a:off x="3427161" y="2883061"/>
                <a:ext cx="99448" cy="13676"/>
              </a:xfrm>
              <a:custGeom>
                <a:rect b="b" l="l" r="r" t="t"/>
                <a:pathLst>
                  <a:path extrusionOk="0" h="835" w="6072">
                    <a:moveTo>
                      <a:pt x="401" y="1"/>
                    </a:moveTo>
                    <a:cubicBezTo>
                      <a:pt x="167" y="1"/>
                      <a:pt x="0" y="201"/>
                      <a:pt x="0" y="435"/>
                    </a:cubicBezTo>
                    <a:cubicBezTo>
                      <a:pt x="0" y="668"/>
                      <a:pt x="200" y="835"/>
                      <a:pt x="401" y="835"/>
                    </a:cubicBezTo>
                    <a:lnTo>
                      <a:pt x="5671" y="835"/>
                    </a:lnTo>
                    <a:cubicBezTo>
                      <a:pt x="5905" y="835"/>
                      <a:pt x="6071" y="668"/>
                      <a:pt x="6071" y="435"/>
                    </a:cubicBezTo>
                    <a:cubicBezTo>
                      <a:pt x="6071" y="168"/>
                      <a:pt x="5871" y="1"/>
                      <a:pt x="56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66"/>
              <p:cNvSpPr/>
              <p:nvPr/>
            </p:nvSpPr>
            <p:spPr>
              <a:xfrm>
                <a:off x="3427161" y="2902190"/>
                <a:ext cx="99448" cy="13676"/>
              </a:xfrm>
              <a:custGeom>
                <a:rect b="b" l="l" r="r" t="t"/>
                <a:pathLst>
                  <a:path extrusionOk="0" h="835" w="6072">
                    <a:moveTo>
                      <a:pt x="401" y="0"/>
                    </a:moveTo>
                    <a:cubicBezTo>
                      <a:pt x="167" y="0"/>
                      <a:pt x="0" y="201"/>
                      <a:pt x="0" y="434"/>
                    </a:cubicBezTo>
                    <a:cubicBezTo>
                      <a:pt x="0" y="668"/>
                      <a:pt x="200" y="834"/>
                      <a:pt x="401" y="834"/>
                    </a:cubicBezTo>
                    <a:lnTo>
                      <a:pt x="5671" y="834"/>
                    </a:lnTo>
                    <a:cubicBezTo>
                      <a:pt x="5905" y="834"/>
                      <a:pt x="6071" y="668"/>
                      <a:pt x="6071" y="434"/>
                    </a:cubicBezTo>
                    <a:cubicBezTo>
                      <a:pt x="6071" y="167"/>
                      <a:pt x="5871" y="0"/>
                      <a:pt x="56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6" name="Google Shape;1576;p66"/>
            <p:cNvGrpSpPr/>
            <p:nvPr/>
          </p:nvGrpSpPr>
          <p:grpSpPr>
            <a:xfrm>
              <a:off x="4608582" y="4343598"/>
              <a:ext cx="577589" cy="550736"/>
              <a:chOff x="4479366" y="4100260"/>
              <a:chExt cx="528299" cy="503738"/>
            </a:xfrm>
          </p:grpSpPr>
          <p:sp>
            <p:nvSpPr>
              <p:cNvPr id="1577" name="Google Shape;1577;p66"/>
              <p:cNvSpPr/>
              <p:nvPr/>
            </p:nvSpPr>
            <p:spPr>
              <a:xfrm>
                <a:off x="4479366" y="4100260"/>
                <a:ext cx="445273" cy="373160"/>
              </a:xfrm>
              <a:custGeom>
                <a:rect b="b" l="l" r="r" t="t"/>
                <a:pathLst>
                  <a:path extrusionOk="0" fill="none" h="22784" w="27187">
                    <a:moveTo>
                      <a:pt x="27186" y="20616"/>
                    </a:moveTo>
                    <a:lnTo>
                      <a:pt x="27186" y="10275"/>
                    </a:lnTo>
                    <a:cubicBezTo>
                      <a:pt x="27186" y="8941"/>
                      <a:pt x="26085" y="7873"/>
                      <a:pt x="24751" y="7873"/>
                    </a:cubicBezTo>
                    <a:lnTo>
                      <a:pt x="24718" y="7873"/>
                    </a:lnTo>
                    <a:cubicBezTo>
                      <a:pt x="23384" y="7873"/>
                      <a:pt x="22283" y="8941"/>
                      <a:pt x="22283" y="10275"/>
                    </a:cubicBezTo>
                    <a:lnTo>
                      <a:pt x="22283" y="10909"/>
                    </a:lnTo>
                    <a:cubicBezTo>
                      <a:pt x="22283" y="12243"/>
                      <a:pt x="21215" y="13344"/>
                      <a:pt x="19881" y="13344"/>
                    </a:cubicBezTo>
                    <a:lnTo>
                      <a:pt x="19881" y="13344"/>
                    </a:lnTo>
                    <a:cubicBezTo>
                      <a:pt x="18547" y="13344"/>
                      <a:pt x="17446" y="12243"/>
                      <a:pt x="17446" y="10909"/>
                    </a:cubicBezTo>
                    <a:lnTo>
                      <a:pt x="17446" y="2569"/>
                    </a:lnTo>
                    <a:cubicBezTo>
                      <a:pt x="17446" y="1168"/>
                      <a:pt x="16278" y="1"/>
                      <a:pt x="14877" y="1"/>
                    </a:cubicBezTo>
                    <a:lnTo>
                      <a:pt x="14877" y="1"/>
                    </a:lnTo>
                    <a:cubicBezTo>
                      <a:pt x="13443" y="1"/>
                      <a:pt x="12276" y="1168"/>
                      <a:pt x="12276" y="2569"/>
                    </a:cubicBezTo>
                    <a:lnTo>
                      <a:pt x="12276" y="20048"/>
                    </a:lnTo>
                    <a:cubicBezTo>
                      <a:pt x="12276" y="21550"/>
                      <a:pt x="11075" y="22784"/>
                      <a:pt x="9540" y="22784"/>
                    </a:cubicBezTo>
                    <a:lnTo>
                      <a:pt x="9540" y="22784"/>
                    </a:lnTo>
                    <a:cubicBezTo>
                      <a:pt x="8039" y="22784"/>
                      <a:pt x="6772" y="21583"/>
                      <a:pt x="6772" y="20048"/>
                    </a:cubicBezTo>
                    <a:lnTo>
                      <a:pt x="6772" y="4904"/>
                    </a:lnTo>
                    <a:cubicBezTo>
                      <a:pt x="6772" y="3570"/>
                      <a:pt x="5704" y="2503"/>
                      <a:pt x="4370" y="2503"/>
                    </a:cubicBezTo>
                    <a:lnTo>
                      <a:pt x="0" y="2503"/>
                    </a:lnTo>
                  </a:path>
                </a:pathLst>
              </a:custGeom>
              <a:solidFill>
                <a:schemeClr val="dk1"/>
              </a:solid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66"/>
              <p:cNvSpPr/>
              <p:nvPr/>
            </p:nvSpPr>
            <p:spPr>
              <a:xfrm>
                <a:off x="4841020" y="4352658"/>
                <a:ext cx="83610" cy="251339"/>
              </a:xfrm>
              <a:custGeom>
                <a:rect b="b" l="l" r="r" t="t"/>
                <a:pathLst>
                  <a:path extrusionOk="0" h="15346" w="5105">
                    <a:moveTo>
                      <a:pt x="3136" y="1"/>
                    </a:moveTo>
                    <a:cubicBezTo>
                      <a:pt x="1502" y="1"/>
                      <a:pt x="234" y="1302"/>
                      <a:pt x="167" y="2870"/>
                    </a:cubicBezTo>
                    <a:lnTo>
                      <a:pt x="34" y="11042"/>
                    </a:lnTo>
                    <a:cubicBezTo>
                      <a:pt x="1" y="13377"/>
                      <a:pt x="1935" y="15345"/>
                      <a:pt x="4270" y="15345"/>
                    </a:cubicBezTo>
                    <a:lnTo>
                      <a:pt x="5104" y="15345"/>
                    </a:lnTo>
                    <a:lnTo>
                      <a:pt x="51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66"/>
              <p:cNvSpPr/>
              <p:nvPr/>
            </p:nvSpPr>
            <p:spPr>
              <a:xfrm>
                <a:off x="4924612" y="4353215"/>
                <a:ext cx="83054" cy="250782"/>
              </a:xfrm>
              <a:custGeom>
                <a:rect b="b" l="l" r="r" t="t"/>
                <a:pathLst>
                  <a:path extrusionOk="0" h="15312" w="5071">
                    <a:moveTo>
                      <a:pt x="0" y="0"/>
                    </a:moveTo>
                    <a:lnTo>
                      <a:pt x="0" y="15311"/>
                    </a:lnTo>
                    <a:lnTo>
                      <a:pt x="834" y="15311"/>
                    </a:lnTo>
                    <a:cubicBezTo>
                      <a:pt x="3169" y="15311"/>
                      <a:pt x="5071" y="13410"/>
                      <a:pt x="5037" y="11008"/>
                    </a:cubicBezTo>
                    <a:lnTo>
                      <a:pt x="4870" y="2902"/>
                    </a:lnTo>
                    <a:cubicBezTo>
                      <a:pt x="4837" y="1268"/>
                      <a:pt x="3536" y="0"/>
                      <a:pt x="19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66"/>
              <p:cNvSpPr/>
              <p:nvPr/>
            </p:nvSpPr>
            <p:spPr>
              <a:xfrm>
                <a:off x="4910953" y="4401284"/>
                <a:ext cx="25697" cy="66675"/>
              </a:xfrm>
              <a:custGeom>
                <a:rect b="b" l="l" r="r" t="t"/>
                <a:pathLst>
                  <a:path extrusionOk="0" h="4071" w="1569">
                    <a:moveTo>
                      <a:pt x="801" y="1"/>
                    </a:moveTo>
                    <a:cubicBezTo>
                      <a:pt x="334" y="1"/>
                      <a:pt x="0" y="368"/>
                      <a:pt x="0" y="801"/>
                    </a:cubicBezTo>
                    <a:lnTo>
                      <a:pt x="0" y="3303"/>
                    </a:lnTo>
                    <a:cubicBezTo>
                      <a:pt x="0" y="3737"/>
                      <a:pt x="367" y="4070"/>
                      <a:pt x="801" y="4070"/>
                    </a:cubicBezTo>
                    <a:cubicBezTo>
                      <a:pt x="1201" y="4070"/>
                      <a:pt x="1568" y="3737"/>
                      <a:pt x="1568" y="3303"/>
                    </a:cubicBezTo>
                    <a:lnTo>
                      <a:pt x="1568" y="801"/>
                    </a:lnTo>
                    <a:cubicBezTo>
                      <a:pt x="1568" y="334"/>
                      <a:pt x="1201" y="1"/>
                      <a:pt x="8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1" name="Google Shape;1581;p66"/>
            <p:cNvGrpSpPr/>
            <p:nvPr/>
          </p:nvGrpSpPr>
          <p:grpSpPr>
            <a:xfrm>
              <a:off x="3665466" y="3140073"/>
              <a:ext cx="1553599" cy="1275221"/>
              <a:chOff x="3616734" y="2999442"/>
              <a:chExt cx="1421018" cy="1166396"/>
            </a:xfrm>
          </p:grpSpPr>
          <p:sp>
            <p:nvSpPr>
              <p:cNvPr id="1582" name="Google Shape;1582;p66"/>
              <p:cNvSpPr/>
              <p:nvPr/>
            </p:nvSpPr>
            <p:spPr>
              <a:xfrm>
                <a:off x="4176148" y="4011214"/>
                <a:ext cx="302144" cy="114745"/>
              </a:xfrm>
              <a:custGeom>
                <a:rect b="b" l="l" r="r" t="t"/>
                <a:pathLst>
                  <a:path extrusionOk="0" h="7006" w="18448">
                    <a:moveTo>
                      <a:pt x="535" y="1"/>
                    </a:moveTo>
                    <a:lnTo>
                      <a:pt x="1" y="7006"/>
                    </a:lnTo>
                    <a:lnTo>
                      <a:pt x="18447" y="7006"/>
                    </a:lnTo>
                    <a:lnTo>
                      <a:pt x="1791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66"/>
              <p:cNvSpPr/>
              <p:nvPr/>
            </p:nvSpPr>
            <p:spPr>
              <a:xfrm>
                <a:off x="4184894" y="3947848"/>
                <a:ext cx="284652" cy="63383"/>
              </a:xfrm>
              <a:custGeom>
                <a:rect b="b" l="l" r="r" t="t"/>
                <a:pathLst>
                  <a:path extrusionOk="0" h="3870" w="17380">
                    <a:moveTo>
                      <a:pt x="301" y="0"/>
                    </a:moveTo>
                    <a:lnTo>
                      <a:pt x="1" y="3870"/>
                    </a:lnTo>
                    <a:lnTo>
                      <a:pt x="17380" y="3870"/>
                    </a:lnTo>
                    <a:lnTo>
                      <a:pt x="17080" y="0"/>
                    </a:lnTo>
                    <a:close/>
                  </a:path>
                </a:pathLst>
              </a:custGeom>
              <a:solidFill>
                <a:srgbClr val="E7E7E7">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66"/>
              <p:cNvSpPr/>
              <p:nvPr/>
            </p:nvSpPr>
            <p:spPr>
              <a:xfrm>
                <a:off x="4099664" y="4115557"/>
                <a:ext cx="454576" cy="50281"/>
              </a:xfrm>
              <a:custGeom>
                <a:rect b="b" l="l" r="r" t="t"/>
                <a:pathLst>
                  <a:path extrusionOk="0" h="3070" w="27755">
                    <a:moveTo>
                      <a:pt x="1235" y="1"/>
                    </a:moveTo>
                    <a:cubicBezTo>
                      <a:pt x="535" y="1"/>
                      <a:pt x="1" y="568"/>
                      <a:pt x="1" y="1268"/>
                    </a:cubicBezTo>
                    <a:lnTo>
                      <a:pt x="1" y="3070"/>
                    </a:lnTo>
                    <a:lnTo>
                      <a:pt x="27754" y="3070"/>
                    </a:lnTo>
                    <a:lnTo>
                      <a:pt x="27754" y="1268"/>
                    </a:lnTo>
                    <a:cubicBezTo>
                      <a:pt x="27754" y="568"/>
                      <a:pt x="27220" y="1"/>
                      <a:pt x="265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66"/>
              <p:cNvSpPr/>
              <p:nvPr/>
            </p:nvSpPr>
            <p:spPr>
              <a:xfrm>
                <a:off x="3616734" y="2999442"/>
                <a:ext cx="1421018" cy="844638"/>
              </a:xfrm>
              <a:custGeom>
                <a:rect b="b" l="l" r="r" t="t"/>
                <a:pathLst>
                  <a:path extrusionOk="0" h="51571" w="86763">
                    <a:moveTo>
                      <a:pt x="2502" y="0"/>
                    </a:moveTo>
                    <a:cubicBezTo>
                      <a:pt x="1134" y="0"/>
                      <a:pt x="0" y="1101"/>
                      <a:pt x="0" y="2502"/>
                    </a:cubicBezTo>
                    <a:lnTo>
                      <a:pt x="0" y="51570"/>
                    </a:lnTo>
                    <a:lnTo>
                      <a:pt x="86762" y="51570"/>
                    </a:lnTo>
                    <a:lnTo>
                      <a:pt x="86762" y="16245"/>
                    </a:lnTo>
                    <a:lnTo>
                      <a:pt x="86762" y="2435"/>
                    </a:lnTo>
                    <a:cubicBezTo>
                      <a:pt x="86762" y="1067"/>
                      <a:pt x="85661" y="0"/>
                      <a:pt x="8426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66"/>
              <p:cNvSpPr/>
              <p:nvPr/>
            </p:nvSpPr>
            <p:spPr>
              <a:xfrm>
                <a:off x="4321468" y="3844045"/>
                <a:ext cx="716266" cy="137691"/>
              </a:xfrm>
              <a:custGeom>
                <a:rect b="b" l="l" r="r" t="t"/>
                <a:pathLst>
                  <a:path extrusionOk="0" h="8407" w="43733">
                    <a:moveTo>
                      <a:pt x="8440" y="0"/>
                    </a:moveTo>
                    <a:lnTo>
                      <a:pt x="1" y="8406"/>
                    </a:lnTo>
                    <a:lnTo>
                      <a:pt x="41230" y="8406"/>
                    </a:lnTo>
                    <a:cubicBezTo>
                      <a:pt x="42631" y="8406"/>
                      <a:pt x="43732" y="7306"/>
                      <a:pt x="43732" y="5905"/>
                    </a:cubicBezTo>
                    <a:lnTo>
                      <a:pt x="43732" y="0"/>
                    </a:lnTo>
                    <a:close/>
                  </a:path>
                </a:pathLst>
              </a:custGeom>
              <a:solidFill>
                <a:srgbClr val="E7E7E7">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66"/>
              <p:cNvSpPr/>
              <p:nvPr/>
            </p:nvSpPr>
            <p:spPr>
              <a:xfrm>
                <a:off x="3616734" y="3844045"/>
                <a:ext cx="842443" cy="137691"/>
              </a:xfrm>
              <a:custGeom>
                <a:rect b="b" l="l" r="r" t="t"/>
                <a:pathLst>
                  <a:path extrusionOk="0" h="8407" w="51437">
                    <a:moveTo>
                      <a:pt x="0" y="0"/>
                    </a:moveTo>
                    <a:lnTo>
                      <a:pt x="0" y="5905"/>
                    </a:lnTo>
                    <a:cubicBezTo>
                      <a:pt x="0" y="7306"/>
                      <a:pt x="1134" y="8406"/>
                      <a:pt x="2502" y="8406"/>
                    </a:cubicBezTo>
                    <a:lnTo>
                      <a:pt x="43031" y="8406"/>
                    </a:lnTo>
                    <a:lnTo>
                      <a:pt x="5143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66"/>
              <p:cNvSpPr/>
              <p:nvPr/>
            </p:nvSpPr>
            <p:spPr>
              <a:xfrm>
                <a:off x="3666440" y="3048051"/>
                <a:ext cx="1312840" cy="739212"/>
              </a:xfrm>
              <a:custGeom>
                <a:rect b="b" l="l" r="r" t="t"/>
                <a:pathLst>
                  <a:path extrusionOk="0" h="45134" w="80158">
                    <a:moveTo>
                      <a:pt x="1" y="1"/>
                    </a:moveTo>
                    <a:lnTo>
                      <a:pt x="1" y="45133"/>
                    </a:lnTo>
                    <a:lnTo>
                      <a:pt x="80158" y="45133"/>
                    </a:lnTo>
                    <a:lnTo>
                      <a:pt x="8015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66"/>
              <p:cNvSpPr/>
              <p:nvPr/>
            </p:nvSpPr>
            <p:spPr>
              <a:xfrm>
                <a:off x="3725990" y="3115806"/>
                <a:ext cx="230031" cy="28973"/>
              </a:xfrm>
              <a:custGeom>
                <a:rect b="b" l="l" r="r" t="t"/>
                <a:pathLst>
                  <a:path extrusionOk="0" h="1769" w="14045">
                    <a:moveTo>
                      <a:pt x="868" y="0"/>
                    </a:moveTo>
                    <a:cubicBezTo>
                      <a:pt x="368" y="0"/>
                      <a:pt x="1" y="400"/>
                      <a:pt x="1" y="901"/>
                    </a:cubicBezTo>
                    <a:cubicBezTo>
                      <a:pt x="1" y="1401"/>
                      <a:pt x="368" y="1768"/>
                      <a:pt x="868" y="1768"/>
                    </a:cubicBezTo>
                    <a:lnTo>
                      <a:pt x="13177" y="1768"/>
                    </a:lnTo>
                    <a:cubicBezTo>
                      <a:pt x="13677" y="1768"/>
                      <a:pt x="14044" y="1401"/>
                      <a:pt x="14044" y="901"/>
                    </a:cubicBezTo>
                    <a:cubicBezTo>
                      <a:pt x="14044" y="400"/>
                      <a:pt x="13677" y="0"/>
                      <a:pt x="1317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66"/>
              <p:cNvSpPr/>
              <p:nvPr/>
            </p:nvSpPr>
            <p:spPr>
              <a:xfrm>
                <a:off x="4236255" y="3115806"/>
                <a:ext cx="230015" cy="28973"/>
              </a:xfrm>
              <a:custGeom>
                <a:rect b="b" l="l" r="r" t="t"/>
                <a:pathLst>
                  <a:path extrusionOk="0" h="1769" w="14044">
                    <a:moveTo>
                      <a:pt x="868" y="0"/>
                    </a:moveTo>
                    <a:cubicBezTo>
                      <a:pt x="367" y="0"/>
                      <a:pt x="0" y="400"/>
                      <a:pt x="0" y="901"/>
                    </a:cubicBezTo>
                    <a:cubicBezTo>
                      <a:pt x="0" y="1401"/>
                      <a:pt x="367" y="1768"/>
                      <a:pt x="868" y="1768"/>
                    </a:cubicBezTo>
                    <a:lnTo>
                      <a:pt x="13176" y="1768"/>
                    </a:lnTo>
                    <a:cubicBezTo>
                      <a:pt x="13643" y="1768"/>
                      <a:pt x="14044" y="1401"/>
                      <a:pt x="14044" y="901"/>
                    </a:cubicBezTo>
                    <a:cubicBezTo>
                      <a:pt x="14044" y="400"/>
                      <a:pt x="13677" y="0"/>
                      <a:pt x="131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66"/>
              <p:cNvSpPr/>
              <p:nvPr/>
            </p:nvSpPr>
            <p:spPr>
              <a:xfrm>
                <a:off x="4490290" y="3115806"/>
                <a:ext cx="74865" cy="28973"/>
              </a:xfrm>
              <a:custGeom>
                <a:rect b="b" l="l" r="r" t="t"/>
                <a:pathLst>
                  <a:path extrusionOk="0" h="1769" w="4571">
                    <a:moveTo>
                      <a:pt x="868" y="0"/>
                    </a:moveTo>
                    <a:cubicBezTo>
                      <a:pt x="367" y="0"/>
                      <a:pt x="0" y="400"/>
                      <a:pt x="0" y="901"/>
                    </a:cubicBezTo>
                    <a:cubicBezTo>
                      <a:pt x="0" y="1401"/>
                      <a:pt x="367" y="1768"/>
                      <a:pt x="868" y="1768"/>
                    </a:cubicBezTo>
                    <a:lnTo>
                      <a:pt x="3703" y="1768"/>
                    </a:lnTo>
                    <a:cubicBezTo>
                      <a:pt x="4170" y="1768"/>
                      <a:pt x="4570" y="1401"/>
                      <a:pt x="4570" y="901"/>
                    </a:cubicBezTo>
                    <a:cubicBezTo>
                      <a:pt x="4570" y="400"/>
                      <a:pt x="4203" y="0"/>
                      <a:pt x="3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66"/>
              <p:cNvSpPr/>
              <p:nvPr/>
            </p:nvSpPr>
            <p:spPr>
              <a:xfrm>
                <a:off x="4108410" y="3115806"/>
                <a:ext cx="101643" cy="28973"/>
              </a:xfrm>
              <a:custGeom>
                <a:rect b="b" l="l" r="r" t="t"/>
                <a:pathLst>
                  <a:path extrusionOk="0" h="1769" w="6206">
                    <a:moveTo>
                      <a:pt x="868" y="0"/>
                    </a:moveTo>
                    <a:cubicBezTo>
                      <a:pt x="368" y="0"/>
                      <a:pt x="1" y="400"/>
                      <a:pt x="1" y="901"/>
                    </a:cubicBezTo>
                    <a:cubicBezTo>
                      <a:pt x="1" y="1401"/>
                      <a:pt x="368" y="1768"/>
                      <a:pt x="868" y="1768"/>
                    </a:cubicBezTo>
                    <a:lnTo>
                      <a:pt x="5338" y="1768"/>
                    </a:lnTo>
                    <a:cubicBezTo>
                      <a:pt x="5805" y="1768"/>
                      <a:pt x="6205" y="1401"/>
                      <a:pt x="6205" y="901"/>
                    </a:cubicBezTo>
                    <a:cubicBezTo>
                      <a:pt x="6205" y="400"/>
                      <a:pt x="5838" y="0"/>
                      <a:pt x="533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66"/>
              <p:cNvSpPr/>
              <p:nvPr/>
            </p:nvSpPr>
            <p:spPr>
              <a:xfrm>
                <a:off x="3725990" y="3168788"/>
                <a:ext cx="163372" cy="28432"/>
              </a:xfrm>
              <a:custGeom>
                <a:rect b="b" l="l" r="r" t="t"/>
                <a:pathLst>
                  <a:path extrusionOk="0" h="1736" w="9975">
                    <a:moveTo>
                      <a:pt x="868" y="1"/>
                    </a:moveTo>
                    <a:cubicBezTo>
                      <a:pt x="368" y="1"/>
                      <a:pt x="1" y="368"/>
                      <a:pt x="1" y="868"/>
                    </a:cubicBezTo>
                    <a:cubicBezTo>
                      <a:pt x="1" y="1368"/>
                      <a:pt x="368" y="1735"/>
                      <a:pt x="868" y="1735"/>
                    </a:cubicBezTo>
                    <a:lnTo>
                      <a:pt x="9107" y="1735"/>
                    </a:lnTo>
                    <a:cubicBezTo>
                      <a:pt x="9608" y="1735"/>
                      <a:pt x="9974" y="1368"/>
                      <a:pt x="9974" y="868"/>
                    </a:cubicBezTo>
                    <a:cubicBezTo>
                      <a:pt x="9974" y="368"/>
                      <a:pt x="9608" y="1"/>
                      <a:pt x="91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66"/>
              <p:cNvSpPr/>
              <p:nvPr/>
            </p:nvSpPr>
            <p:spPr>
              <a:xfrm>
                <a:off x="4088200" y="3168788"/>
                <a:ext cx="162815" cy="28432"/>
              </a:xfrm>
              <a:custGeom>
                <a:rect b="b" l="l" r="r" t="t"/>
                <a:pathLst>
                  <a:path extrusionOk="0" h="1736" w="9941">
                    <a:moveTo>
                      <a:pt x="868" y="1"/>
                    </a:moveTo>
                    <a:cubicBezTo>
                      <a:pt x="367" y="1"/>
                      <a:pt x="0" y="368"/>
                      <a:pt x="0" y="868"/>
                    </a:cubicBezTo>
                    <a:cubicBezTo>
                      <a:pt x="0" y="1368"/>
                      <a:pt x="367" y="1735"/>
                      <a:pt x="868" y="1735"/>
                    </a:cubicBezTo>
                    <a:lnTo>
                      <a:pt x="9074" y="1735"/>
                    </a:lnTo>
                    <a:cubicBezTo>
                      <a:pt x="9574" y="1735"/>
                      <a:pt x="9941" y="1368"/>
                      <a:pt x="9941" y="868"/>
                    </a:cubicBezTo>
                    <a:cubicBezTo>
                      <a:pt x="9941" y="368"/>
                      <a:pt x="9574" y="1"/>
                      <a:pt x="90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66"/>
              <p:cNvSpPr/>
              <p:nvPr/>
            </p:nvSpPr>
            <p:spPr>
              <a:xfrm>
                <a:off x="4268486" y="3168788"/>
                <a:ext cx="53000" cy="28432"/>
              </a:xfrm>
              <a:custGeom>
                <a:rect b="b" l="l" r="r" t="t"/>
                <a:pathLst>
                  <a:path extrusionOk="0" h="1736" w="3236">
                    <a:moveTo>
                      <a:pt x="868" y="1"/>
                    </a:moveTo>
                    <a:cubicBezTo>
                      <a:pt x="367" y="1"/>
                      <a:pt x="0" y="368"/>
                      <a:pt x="0" y="868"/>
                    </a:cubicBezTo>
                    <a:cubicBezTo>
                      <a:pt x="0" y="1368"/>
                      <a:pt x="367" y="1735"/>
                      <a:pt x="868" y="1735"/>
                    </a:cubicBezTo>
                    <a:lnTo>
                      <a:pt x="2369" y="1735"/>
                    </a:lnTo>
                    <a:cubicBezTo>
                      <a:pt x="2869" y="1735"/>
                      <a:pt x="3236" y="1368"/>
                      <a:pt x="3236" y="868"/>
                    </a:cubicBezTo>
                    <a:cubicBezTo>
                      <a:pt x="3236" y="368"/>
                      <a:pt x="2869" y="1"/>
                      <a:pt x="23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66"/>
              <p:cNvSpPr/>
              <p:nvPr/>
            </p:nvSpPr>
            <p:spPr>
              <a:xfrm>
                <a:off x="3907914" y="3168788"/>
                <a:ext cx="72129" cy="28432"/>
              </a:xfrm>
              <a:custGeom>
                <a:rect b="b" l="l" r="r" t="t"/>
                <a:pathLst>
                  <a:path extrusionOk="0" h="1736" w="4404">
                    <a:moveTo>
                      <a:pt x="868" y="1"/>
                    </a:moveTo>
                    <a:cubicBezTo>
                      <a:pt x="368" y="1"/>
                      <a:pt x="1" y="368"/>
                      <a:pt x="1" y="868"/>
                    </a:cubicBezTo>
                    <a:cubicBezTo>
                      <a:pt x="1" y="1368"/>
                      <a:pt x="368" y="1735"/>
                      <a:pt x="868" y="1735"/>
                    </a:cubicBezTo>
                    <a:lnTo>
                      <a:pt x="3536" y="1735"/>
                    </a:lnTo>
                    <a:cubicBezTo>
                      <a:pt x="4003" y="1735"/>
                      <a:pt x="4404" y="1368"/>
                      <a:pt x="4404" y="868"/>
                    </a:cubicBezTo>
                    <a:cubicBezTo>
                      <a:pt x="4404" y="368"/>
                      <a:pt x="4037" y="1"/>
                      <a:pt x="353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66"/>
              <p:cNvSpPr/>
              <p:nvPr/>
            </p:nvSpPr>
            <p:spPr>
              <a:xfrm>
                <a:off x="3996959" y="3168788"/>
                <a:ext cx="72686" cy="28432"/>
              </a:xfrm>
              <a:custGeom>
                <a:rect b="b" l="l" r="r" t="t"/>
                <a:pathLst>
                  <a:path extrusionOk="0" h="1736" w="4438">
                    <a:moveTo>
                      <a:pt x="901" y="1"/>
                    </a:moveTo>
                    <a:cubicBezTo>
                      <a:pt x="401" y="1"/>
                      <a:pt x="1" y="368"/>
                      <a:pt x="1" y="868"/>
                    </a:cubicBezTo>
                    <a:cubicBezTo>
                      <a:pt x="1" y="1368"/>
                      <a:pt x="401" y="1735"/>
                      <a:pt x="901" y="1735"/>
                    </a:cubicBezTo>
                    <a:lnTo>
                      <a:pt x="3570" y="1735"/>
                    </a:lnTo>
                    <a:cubicBezTo>
                      <a:pt x="4070" y="1735"/>
                      <a:pt x="4437" y="1368"/>
                      <a:pt x="4437" y="868"/>
                    </a:cubicBezTo>
                    <a:cubicBezTo>
                      <a:pt x="4437" y="368"/>
                      <a:pt x="4070" y="1"/>
                      <a:pt x="357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66"/>
              <p:cNvSpPr/>
              <p:nvPr/>
            </p:nvSpPr>
            <p:spPr>
              <a:xfrm>
                <a:off x="3725990" y="3220689"/>
                <a:ext cx="163372" cy="28432"/>
              </a:xfrm>
              <a:custGeom>
                <a:rect b="b" l="l" r="r" t="t"/>
                <a:pathLst>
                  <a:path extrusionOk="0" h="1736" w="9975">
                    <a:moveTo>
                      <a:pt x="868" y="1"/>
                    </a:moveTo>
                    <a:cubicBezTo>
                      <a:pt x="368" y="1"/>
                      <a:pt x="1" y="368"/>
                      <a:pt x="1" y="868"/>
                    </a:cubicBezTo>
                    <a:cubicBezTo>
                      <a:pt x="1" y="1368"/>
                      <a:pt x="368" y="1735"/>
                      <a:pt x="868" y="1735"/>
                    </a:cubicBezTo>
                    <a:lnTo>
                      <a:pt x="9107" y="1735"/>
                    </a:lnTo>
                    <a:cubicBezTo>
                      <a:pt x="9608" y="1735"/>
                      <a:pt x="9974" y="1368"/>
                      <a:pt x="9974" y="868"/>
                    </a:cubicBezTo>
                    <a:cubicBezTo>
                      <a:pt x="9974" y="368"/>
                      <a:pt x="9608" y="1"/>
                      <a:pt x="9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66"/>
              <p:cNvSpPr/>
              <p:nvPr/>
            </p:nvSpPr>
            <p:spPr>
              <a:xfrm>
                <a:off x="3907914" y="3220689"/>
                <a:ext cx="72129" cy="28432"/>
              </a:xfrm>
              <a:custGeom>
                <a:rect b="b" l="l" r="r" t="t"/>
                <a:pathLst>
                  <a:path extrusionOk="0" h="1736" w="4404">
                    <a:moveTo>
                      <a:pt x="868" y="1"/>
                    </a:moveTo>
                    <a:cubicBezTo>
                      <a:pt x="368" y="1"/>
                      <a:pt x="1" y="368"/>
                      <a:pt x="1" y="868"/>
                    </a:cubicBezTo>
                    <a:cubicBezTo>
                      <a:pt x="1" y="1368"/>
                      <a:pt x="368" y="1735"/>
                      <a:pt x="868" y="1735"/>
                    </a:cubicBezTo>
                    <a:lnTo>
                      <a:pt x="3536" y="1735"/>
                    </a:lnTo>
                    <a:cubicBezTo>
                      <a:pt x="4003" y="1735"/>
                      <a:pt x="4404" y="1368"/>
                      <a:pt x="4404" y="868"/>
                    </a:cubicBezTo>
                    <a:cubicBezTo>
                      <a:pt x="4404" y="368"/>
                      <a:pt x="4037" y="1"/>
                      <a:pt x="35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66"/>
              <p:cNvSpPr/>
              <p:nvPr/>
            </p:nvSpPr>
            <p:spPr>
              <a:xfrm>
                <a:off x="3996959" y="3220689"/>
                <a:ext cx="72686" cy="28432"/>
              </a:xfrm>
              <a:custGeom>
                <a:rect b="b" l="l" r="r" t="t"/>
                <a:pathLst>
                  <a:path extrusionOk="0" h="1736" w="4438">
                    <a:moveTo>
                      <a:pt x="901" y="1"/>
                    </a:moveTo>
                    <a:cubicBezTo>
                      <a:pt x="401" y="1"/>
                      <a:pt x="1" y="368"/>
                      <a:pt x="1" y="868"/>
                    </a:cubicBezTo>
                    <a:cubicBezTo>
                      <a:pt x="1" y="1368"/>
                      <a:pt x="401" y="1735"/>
                      <a:pt x="901" y="1735"/>
                    </a:cubicBezTo>
                    <a:lnTo>
                      <a:pt x="3570" y="1735"/>
                    </a:lnTo>
                    <a:cubicBezTo>
                      <a:pt x="4070" y="1735"/>
                      <a:pt x="4437" y="1368"/>
                      <a:pt x="4437" y="868"/>
                    </a:cubicBezTo>
                    <a:cubicBezTo>
                      <a:pt x="4437" y="368"/>
                      <a:pt x="4070" y="1"/>
                      <a:pt x="35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66"/>
              <p:cNvSpPr/>
              <p:nvPr/>
            </p:nvSpPr>
            <p:spPr>
              <a:xfrm>
                <a:off x="4269583" y="3220689"/>
                <a:ext cx="42616" cy="28432"/>
              </a:xfrm>
              <a:custGeom>
                <a:rect b="b" l="l" r="r" t="t"/>
                <a:pathLst>
                  <a:path extrusionOk="0" h="1736" w="2602">
                    <a:moveTo>
                      <a:pt x="867" y="1"/>
                    </a:moveTo>
                    <a:cubicBezTo>
                      <a:pt x="367" y="1"/>
                      <a:pt x="0" y="368"/>
                      <a:pt x="0" y="868"/>
                    </a:cubicBezTo>
                    <a:cubicBezTo>
                      <a:pt x="0" y="1368"/>
                      <a:pt x="367" y="1735"/>
                      <a:pt x="867" y="1735"/>
                    </a:cubicBezTo>
                    <a:lnTo>
                      <a:pt x="1701" y="1735"/>
                    </a:lnTo>
                    <a:cubicBezTo>
                      <a:pt x="2168" y="1735"/>
                      <a:pt x="2602" y="1368"/>
                      <a:pt x="2602" y="868"/>
                    </a:cubicBezTo>
                    <a:cubicBezTo>
                      <a:pt x="2602" y="368"/>
                      <a:pt x="2202" y="1"/>
                      <a:pt x="17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66"/>
              <p:cNvSpPr/>
              <p:nvPr/>
            </p:nvSpPr>
            <p:spPr>
              <a:xfrm>
                <a:off x="4329673" y="3220689"/>
                <a:ext cx="42632" cy="28432"/>
              </a:xfrm>
              <a:custGeom>
                <a:rect b="b" l="l" r="r" t="t"/>
                <a:pathLst>
                  <a:path extrusionOk="0" h="1736" w="2603">
                    <a:moveTo>
                      <a:pt x="868" y="1"/>
                    </a:moveTo>
                    <a:cubicBezTo>
                      <a:pt x="367" y="1"/>
                      <a:pt x="0" y="368"/>
                      <a:pt x="0" y="868"/>
                    </a:cubicBezTo>
                    <a:cubicBezTo>
                      <a:pt x="0" y="1368"/>
                      <a:pt x="367" y="1735"/>
                      <a:pt x="868" y="1735"/>
                    </a:cubicBezTo>
                    <a:lnTo>
                      <a:pt x="1702" y="1735"/>
                    </a:lnTo>
                    <a:cubicBezTo>
                      <a:pt x="2202" y="1735"/>
                      <a:pt x="2602" y="1368"/>
                      <a:pt x="2602" y="868"/>
                    </a:cubicBezTo>
                    <a:cubicBezTo>
                      <a:pt x="2602" y="368"/>
                      <a:pt x="2202" y="1"/>
                      <a:pt x="170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66"/>
              <p:cNvSpPr/>
              <p:nvPr/>
            </p:nvSpPr>
            <p:spPr>
              <a:xfrm>
                <a:off x="4390304" y="3220689"/>
                <a:ext cx="42632" cy="28432"/>
              </a:xfrm>
              <a:custGeom>
                <a:rect b="b" l="l" r="r" t="t"/>
                <a:pathLst>
                  <a:path extrusionOk="0" h="1736" w="2603">
                    <a:moveTo>
                      <a:pt x="902" y="1"/>
                    </a:moveTo>
                    <a:cubicBezTo>
                      <a:pt x="368" y="1"/>
                      <a:pt x="1" y="368"/>
                      <a:pt x="1" y="868"/>
                    </a:cubicBezTo>
                    <a:cubicBezTo>
                      <a:pt x="1" y="1368"/>
                      <a:pt x="401" y="1735"/>
                      <a:pt x="902" y="1735"/>
                    </a:cubicBezTo>
                    <a:lnTo>
                      <a:pt x="1736" y="1735"/>
                    </a:lnTo>
                    <a:cubicBezTo>
                      <a:pt x="2236" y="1735"/>
                      <a:pt x="2603" y="1368"/>
                      <a:pt x="2603" y="868"/>
                    </a:cubicBezTo>
                    <a:cubicBezTo>
                      <a:pt x="2603" y="368"/>
                      <a:pt x="2236" y="1"/>
                      <a:pt x="17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66"/>
              <p:cNvSpPr/>
              <p:nvPr/>
            </p:nvSpPr>
            <p:spPr>
              <a:xfrm>
                <a:off x="4450951" y="3220689"/>
                <a:ext cx="42632" cy="28432"/>
              </a:xfrm>
              <a:custGeom>
                <a:rect b="b" l="l" r="r" t="t"/>
                <a:pathLst>
                  <a:path extrusionOk="0" h="1736" w="2603">
                    <a:moveTo>
                      <a:pt x="901" y="1"/>
                    </a:moveTo>
                    <a:cubicBezTo>
                      <a:pt x="401" y="1"/>
                      <a:pt x="1" y="368"/>
                      <a:pt x="1" y="868"/>
                    </a:cubicBezTo>
                    <a:cubicBezTo>
                      <a:pt x="1" y="1368"/>
                      <a:pt x="401" y="1735"/>
                      <a:pt x="901" y="1735"/>
                    </a:cubicBezTo>
                    <a:lnTo>
                      <a:pt x="1735" y="1735"/>
                    </a:lnTo>
                    <a:cubicBezTo>
                      <a:pt x="2202" y="1735"/>
                      <a:pt x="2569" y="1368"/>
                      <a:pt x="2602" y="868"/>
                    </a:cubicBezTo>
                    <a:cubicBezTo>
                      <a:pt x="2602" y="368"/>
                      <a:pt x="2236" y="1"/>
                      <a:pt x="17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66"/>
              <p:cNvSpPr/>
              <p:nvPr/>
            </p:nvSpPr>
            <p:spPr>
              <a:xfrm>
                <a:off x="3726546" y="3273131"/>
                <a:ext cx="99989" cy="28432"/>
              </a:xfrm>
              <a:custGeom>
                <a:rect b="b" l="l" r="r" t="t"/>
                <a:pathLst>
                  <a:path extrusionOk="0" h="1736" w="6105">
                    <a:moveTo>
                      <a:pt x="901" y="1"/>
                    </a:moveTo>
                    <a:cubicBezTo>
                      <a:pt x="400" y="1"/>
                      <a:pt x="0" y="368"/>
                      <a:pt x="0" y="868"/>
                    </a:cubicBezTo>
                    <a:cubicBezTo>
                      <a:pt x="0" y="1369"/>
                      <a:pt x="400" y="1736"/>
                      <a:pt x="901" y="1736"/>
                    </a:cubicBezTo>
                    <a:lnTo>
                      <a:pt x="5237" y="1736"/>
                    </a:lnTo>
                    <a:cubicBezTo>
                      <a:pt x="5671" y="1736"/>
                      <a:pt x="6071" y="1369"/>
                      <a:pt x="6104" y="868"/>
                    </a:cubicBezTo>
                    <a:cubicBezTo>
                      <a:pt x="6104" y="368"/>
                      <a:pt x="5737" y="1"/>
                      <a:pt x="52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66"/>
              <p:cNvSpPr/>
              <p:nvPr/>
            </p:nvSpPr>
            <p:spPr>
              <a:xfrm>
                <a:off x="3947793" y="3273131"/>
                <a:ext cx="100005" cy="28432"/>
              </a:xfrm>
              <a:custGeom>
                <a:rect b="b" l="l" r="r" t="t"/>
                <a:pathLst>
                  <a:path extrusionOk="0" h="1736" w="6106">
                    <a:moveTo>
                      <a:pt x="901" y="1"/>
                    </a:moveTo>
                    <a:cubicBezTo>
                      <a:pt x="401" y="1"/>
                      <a:pt x="1" y="368"/>
                      <a:pt x="1" y="868"/>
                    </a:cubicBezTo>
                    <a:cubicBezTo>
                      <a:pt x="1" y="1369"/>
                      <a:pt x="401" y="1736"/>
                      <a:pt x="901" y="1736"/>
                    </a:cubicBezTo>
                    <a:lnTo>
                      <a:pt x="5238" y="1736"/>
                    </a:lnTo>
                    <a:cubicBezTo>
                      <a:pt x="5671" y="1736"/>
                      <a:pt x="6072" y="1369"/>
                      <a:pt x="6105" y="868"/>
                    </a:cubicBezTo>
                    <a:cubicBezTo>
                      <a:pt x="6105" y="368"/>
                      <a:pt x="5705" y="1"/>
                      <a:pt x="52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66"/>
              <p:cNvSpPr/>
              <p:nvPr/>
            </p:nvSpPr>
            <p:spPr>
              <a:xfrm>
                <a:off x="4058147" y="3273131"/>
                <a:ext cx="32805" cy="28432"/>
              </a:xfrm>
              <a:custGeom>
                <a:rect b="b" l="l" r="r" t="t"/>
                <a:pathLst>
                  <a:path extrusionOk="0" h="1736" w="2003">
                    <a:moveTo>
                      <a:pt x="868" y="1"/>
                    </a:moveTo>
                    <a:cubicBezTo>
                      <a:pt x="368" y="1"/>
                      <a:pt x="1" y="368"/>
                      <a:pt x="1" y="868"/>
                    </a:cubicBezTo>
                    <a:cubicBezTo>
                      <a:pt x="1" y="1369"/>
                      <a:pt x="368" y="1736"/>
                      <a:pt x="868" y="1736"/>
                    </a:cubicBezTo>
                    <a:lnTo>
                      <a:pt x="1102" y="1736"/>
                    </a:lnTo>
                    <a:cubicBezTo>
                      <a:pt x="1569" y="1736"/>
                      <a:pt x="1936" y="1369"/>
                      <a:pt x="2002" y="868"/>
                    </a:cubicBezTo>
                    <a:cubicBezTo>
                      <a:pt x="2002" y="368"/>
                      <a:pt x="1602" y="1"/>
                      <a:pt x="11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66"/>
              <p:cNvSpPr/>
              <p:nvPr/>
            </p:nvSpPr>
            <p:spPr>
              <a:xfrm>
                <a:off x="3837440" y="3273131"/>
                <a:ext cx="44270" cy="28432"/>
              </a:xfrm>
              <a:custGeom>
                <a:rect b="b" l="l" r="r" t="t"/>
                <a:pathLst>
                  <a:path extrusionOk="0" h="1736" w="2703">
                    <a:moveTo>
                      <a:pt x="868" y="1"/>
                    </a:moveTo>
                    <a:cubicBezTo>
                      <a:pt x="367" y="1"/>
                      <a:pt x="1" y="368"/>
                      <a:pt x="1" y="868"/>
                    </a:cubicBezTo>
                    <a:cubicBezTo>
                      <a:pt x="1" y="1369"/>
                      <a:pt x="367" y="1736"/>
                      <a:pt x="868" y="1736"/>
                    </a:cubicBezTo>
                    <a:lnTo>
                      <a:pt x="1835" y="1736"/>
                    </a:lnTo>
                    <a:cubicBezTo>
                      <a:pt x="2302" y="1736"/>
                      <a:pt x="2702" y="1369"/>
                      <a:pt x="2702" y="868"/>
                    </a:cubicBezTo>
                    <a:cubicBezTo>
                      <a:pt x="2702" y="368"/>
                      <a:pt x="2336" y="1"/>
                      <a:pt x="18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66"/>
              <p:cNvSpPr/>
              <p:nvPr/>
            </p:nvSpPr>
            <p:spPr>
              <a:xfrm>
                <a:off x="3892076" y="3273131"/>
                <a:ext cx="44270" cy="28432"/>
              </a:xfrm>
              <a:custGeom>
                <a:rect b="b" l="l" r="r" t="t"/>
                <a:pathLst>
                  <a:path extrusionOk="0" h="1736" w="2703">
                    <a:moveTo>
                      <a:pt x="868" y="1"/>
                    </a:moveTo>
                    <a:cubicBezTo>
                      <a:pt x="367" y="1"/>
                      <a:pt x="0" y="368"/>
                      <a:pt x="0" y="868"/>
                    </a:cubicBezTo>
                    <a:cubicBezTo>
                      <a:pt x="0" y="1369"/>
                      <a:pt x="367" y="1736"/>
                      <a:pt x="868" y="1736"/>
                    </a:cubicBezTo>
                    <a:lnTo>
                      <a:pt x="1835" y="1736"/>
                    </a:lnTo>
                    <a:cubicBezTo>
                      <a:pt x="2302" y="1736"/>
                      <a:pt x="2702" y="1369"/>
                      <a:pt x="2702" y="868"/>
                    </a:cubicBezTo>
                    <a:cubicBezTo>
                      <a:pt x="2702" y="368"/>
                      <a:pt x="2335" y="1"/>
                      <a:pt x="18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66"/>
              <p:cNvSpPr/>
              <p:nvPr/>
            </p:nvSpPr>
            <p:spPr>
              <a:xfrm>
                <a:off x="3725990" y="3325589"/>
                <a:ext cx="193967" cy="28973"/>
              </a:xfrm>
              <a:custGeom>
                <a:rect b="b" l="l" r="r" t="t"/>
                <a:pathLst>
                  <a:path extrusionOk="0" h="1769" w="11843">
                    <a:moveTo>
                      <a:pt x="868" y="0"/>
                    </a:moveTo>
                    <a:cubicBezTo>
                      <a:pt x="368" y="0"/>
                      <a:pt x="1" y="367"/>
                      <a:pt x="1" y="868"/>
                    </a:cubicBezTo>
                    <a:cubicBezTo>
                      <a:pt x="1" y="1368"/>
                      <a:pt x="368" y="1768"/>
                      <a:pt x="868" y="1768"/>
                    </a:cubicBezTo>
                    <a:lnTo>
                      <a:pt x="10975" y="1768"/>
                    </a:lnTo>
                    <a:cubicBezTo>
                      <a:pt x="11476" y="1768"/>
                      <a:pt x="11842" y="1368"/>
                      <a:pt x="11842" y="868"/>
                    </a:cubicBezTo>
                    <a:cubicBezTo>
                      <a:pt x="11842" y="367"/>
                      <a:pt x="11476" y="0"/>
                      <a:pt x="109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66"/>
              <p:cNvSpPr/>
              <p:nvPr/>
            </p:nvSpPr>
            <p:spPr>
              <a:xfrm>
                <a:off x="4155398" y="3325589"/>
                <a:ext cx="62303" cy="28973"/>
              </a:xfrm>
              <a:custGeom>
                <a:rect b="b" l="l" r="r" t="t"/>
                <a:pathLst>
                  <a:path extrusionOk="0" h="1769" w="3804">
                    <a:moveTo>
                      <a:pt x="901" y="0"/>
                    </a:moveTo>
                    <a:cubicBezTo>
                      <a:pt x="401" y="0"/>
                      <a:pt x="0" y="367"/>
                      <a:pt x="0" y="868"/>
                    </a:cubicBezTo>
                    <a:cubicBezTo>
                      <a:pt x="0" y="1368"/>
                      <a:pt x="401" y="1768"/>
                      <a:pt x="901" y="1768"/>
                    </a:cubicBezTo>
                    <a:lnTo>
                      <a:pt x="2936" y="1768"/>
                    </a:lnTo>
                    <a:cubicBezTo>
                      <a:pt x="3403" y="1768"/>
                      <a:pt x="3803" y="1368"/>
                      <a:pt x="3803" y="868"/>
                    </a:cubicBezTo>
                    <a:cubicBezTo>
                      <a:pt x="3803" y="367"/>
                      <a:pt x="3436" y="0"/>
                      <a:pt x="29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66"/>
              <p:cNvSpPr/>
              <p:nvPr/>
            </p:nvSpPr>
            <p:spPr>
              <a:xfrm>
                <a:off x="4238433" y="3325589"/>
                <a:ext cx="45367" cy="28973"/>
              </a:xfrm>
              <a:custGeom>
                <a:rect b="b" l="l" r="r" t="t"/>
                <a:pathLst>
                  <a:path extrusionOk="0" h="1769" w="2770">
                    <a:moveTo>
                      <a:pt x="868" y="0"/>
                    </a:moveTo>
                    <a:cubicBezTo>
                      <a:pt x="368" y="0"/>
                      <a:pt x="1" y="367"/>
                      <a:pt x="1" y="868"/>
                    </a:cubicBezTo>
                    <a:cubicBezTo>
                      <a:pt x="1" y="1368"/>
                      <a:pt x="368" y="1768"/>
                      <a:pt x="868" y="1768"/>
                    </a:cubicBezTo>
                    <a:lnTo>
                      <a:pt x="1902" y="1768"/>
                    </a:lnTo>
                    <a:cubicBezTo>
                      <a:pt x="2402" y="1768"/>
                      <a:pt x="2769" y="1368"/>
                      <a:pt x="2769" y="868"/>
                    </a:cubicBezTo>
                    <a:cubicBezTo>
                      <a:pt x="2769" y="367"/>
                      <a:pt x="2402" y="0"/>
                      <a:pt x="19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66"/>
              <p:cNvSpPr/>
              <p:nvPr/>
            </p:nvSpPr>
            <p:spPr>
              <a:xfrm>
                <a:off x="4304534" y="3325589"/>
                <a:ext cx="45908" cy="28973"/>
              </a:xfrm>
              <a:custGeom>
                <a:rect b="b" l="l" r="r" t="t"/>
                <a:pathLst>
                  <a:path extrusionOk="0" h="1769" w="2803">
                    <a:moveTo>
                      <a:pt x="868" y="0"/>
                    </a:moveTo>
                    <a:cubicBezTo>
                      <a:pt x="368" y="0"/>
                      <a:pt x="1" y="367"/>
                      <a:pt x="1" y="868"/>
                    </a:cubicBezTo>
                    <a:cubicBezTo>
                      <a:pt x="1" y="1368"/>
                      <a:pt x="368" y="1768"/>
                      <a:pt x="868" y="1768"/>
                    </a:cubicBezTo>
                    <a:lnTo>
                      <a:pt x="1902" y="1768"/>
                    </a:lnTo>
                    <a:cubicBezTo>
                      <a:pt x="2369" y="1768"/>
                      <a:pt x="2736" y="1368"/>
                      <a:pt x="2803" y="868"/>
                    </a:cubicBezTo>
                    <a:cubicBezTo>
                      <a:pt x="2803" y="367"/>
                      <a:pt x="2403" y="0"/>
                      <a:pt x="19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66"/>
              <p:cNvSpPr/>
              <p:nvPr/>
            </p:nvSpPr>
            <p:spPr>
              <a:xfrm>
                <a:off x="3941783" y="3325589"/>
                <a:ext cx="85248" cy="28973"/>
              </a:xfrm>
              <a:custGeom>
                <a:rect b="b" l="l" r="r" t="t"/>
                <a:pathLst>
                  <a:path extrusionOk="0" h="1769" w="5205">
                    <a:moveTo>
                      <a:pt x="868" y="0"/>
                    </a:moveTo>
                    <a:cubicBezTo>
                      <a:pt x="368" y="0"/>
                      <a:pt x="1" y="367"/>
                      <a:pt x="1" y="868"/>
                    </a:cubicBezTo>
                    <a:cubicBezTo>
                      <a:pt x="1" y="1368"/>
                      <a:pt x="368" y="1768"/>
                      <a:pt x="868" y="1768"/>
                    </a:cubicBezTo>
                    <a:lnTo>
                      <a:pt x="4337" y="1768"/>
                    </a:lnTo>
                    <a:cubicBezTo>
                      <a:pt x="4838" y="1768"/>
                      <a:pt x="5204" y="1368"/>
                      <a:pt x="5204" y="868"/>
                    </a:cubicBezTo>
                    <a:cubicBezTo>
                      <a:pt x="5204" y="367"/>
                      <a:pt x="4838" y="0"/>
                      <a:pt x="433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66"/>
              <p:cNvSpPr/>
              <p:nvPr/>
            </p:nvSpPr>
            <p:spPr>
              <a:xfrm>
                <a:off x="4048320" y="3325589"/>
                <a:ext cx="85248" cy="28973"/>
              </a:xfrm>
              <a:custGeom>
                <a:rect b="b" l="l" r="r" t="t"/>
                <a:pathLst>
                  <a:path extrusionOk="0" h="1769" w="5205">
                    <a:moveTo>
                      <a:pt x="868" y="0"/>
                    </a:moveTo>
                    <a:cubicBezTo>
                      <a:pt x="367" y="0"/>
                      <a:pt x="0" y="367"/>
                      <a:pt x="0" y="868"/>
                    </a:cubicBezTo>
                    <a:cubicBezTo>
                      <a:pt x="0" y="1368"/>
                      <a:pt x="367" y="1768"/>
                      <a:pt x="868" y="1768"/>
                    </a:cubicBezTo>
                    <a:lnTo>
                      <a:pt x="4337" y="1768"/>
                    </a:lnTo>
                    <a:cubicBezTo>
                      <a:pt x="4837" y="1768"/>
                      <a:pt x="5204" y="1368"/>
                      <a:pt x="5204" y="868"/>
                    </a:cubicBezTo>
                    <a:cubicBezTo>
                      <a:pt x="5204" y="367"/>
                      <a:pt x="4837" y="0"/>
                      <a:pt x="433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66"/>
              <p:cNvSpPr/>
              <p:nvPr/>
            </p:nvSpPr>
            <p:spPr>
              <a:xfrm>
                <a:off x="3725990" y="3377491"/>
                <a:ext cx="217453" cy="28973"/>
              </a:xfrm>
              <a:custGeom>
                <a:rect b="b" l="l" r="r" t="t"/>
                <a:pathLst>
                  <a:path extrusionOk="0" h="1769" w="13277">
                    <a:moveTo>
                      <a:pt x="868" y="0"/>
                    </a:moveTo>
                    <a:cubicBezTo>
                      <a:pt x="368" y="0"/>
                      <a:pt x="1" y="367"/>
                      <a:pt x="1" y="868"/>
                    </a:cubicBezTo>
                    <a:cubicBezTo>
                      <a:pt x="1" y="1368"/>
                      <a:pt x="368" y="1768"/>
                      <a:pt x="868" y="1768"/>
                    </a:cubicBezTo>
                    <a:lnTo>
                      <a:pt x="12376" y="1768"/>
                    </a:lnTo>
                    <a:cubicBezTo>
                      <a:pt x="12877" y="1768"/>
                      <a:pt x="13277" y="1368"/>
                      <a:pt x="13277" y="868"/>
                    </a:cubicBezTo>
                    <a:cubicBezTo>
                      <a:pt x="13277" y="367"/>
                      <a:pt x="12877" y="0"/>
                      <a:pt x="123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66"/>
              <p:cNvSpPr/>
              <p:nvPr/>
            </p:nvSpPr>
            <p:spPr>
              <a:xfrm>
                <a:off x="4208396" y="3377491"/>
                <a:ext cx="216896" cy="28973"/>
              </a:xfrm>
              <a:custGeom>
                <a:rect b="b" l="l" r="r" t="t"/>
                <a:pathLst>
                  <a:path extrusionOk="0" h="1769" w="13243">
                    <a:moveTo>
                      <a:pt x="867" y="0"/>
                    </a:moveTo>
                    <a:cubicBezTo>
                      <a:pt x="367" y="0"/>
                      <a:pt x="0" y="367"/>
                      <a:pt x="0" y="868"/>
                    </a:cubicBezTo>
                    <a:cubicBezTo>
                      <a:pt x="0" y="1368"/>
                      <a:pt x="367" y="1768"/>
                      <a:pt x="867" y="1768"/>
                    </a:cubicBezTo>
                    <a:lnTo>
                      <a:pt x="12376" y="1768"/>
                    </a:lnTo>
                    <a:cubicBezTo>
                      <a:pt x="12843" y="1768"/>
                      <a:pt x="13209" y="1368"/>
                      <a:pt x="13243" y="868"/>
                    </a:cubicBezTo>
                    <a:cubicBezTo>
                      <a:pt x="13243" y="367"/>
                      <a:pt x="12876" y="0"/>
                      <a:pt x="123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66"/>
              <p:cNvSpPr/>
              <p:nvPr/>
            </p:nvSpPr>
            <p:spPr>
              <a:xfrm>
                <a:off x="4447675" y="3377491"/>
                <a:ext cx="71032" cy="28973"/>
              </a:xfrm>
              <a:custGeom>
                <a:rect b="b" l="l" r="r" t="t"/>
                <a:pathLst>
                  <a:path extrusionOk="0" h="1769" w="4337">
                    <a:moveTo>
                      <a:pt x="901" y="0"/>
                    </a:moveTo>
                    <a:cubicBezTo>
                      <a:pt x="367" y="0"/>
                      <a:pt x="0" y="367"/>
                      <a:pt x="0" y="868"/>
                    </a:cubicBezTo>
                    <a:cubicBezTo>
                      <a:pt x="0" y="1368"/>
                      <a:pt x="401" y="1768"/>
                      <a:pt x="901" y="1768"/>
                    </a:cubicBezTo>
                    <a:lnTo>
                      <a:pt x="3470" y="1768"/>
                    </a:lnTo>
                    <a:cubicBezTo>
                      <a:pt x="3937" y="1768"/>
                      <a:pt x="4304" y="1368"/>
                      <a:pt x="4337" y="868"/>
                    </a:cubicBezTo>
                    <a:cubicBezTo>
                      <a:pt x="4337" y="367"/>
                      <a:pt x="3970" y="0"/>
                      <a:pt x="34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66"/>
              <p:cNvSpPr/>
              <p:nvPr/>
            </p:nvSpPr>
            <p:spPr>
              <a:xfrm>
                <a:off x="3725990" y="3429932"/>
                <a:ext cx="114205" cy="28973"/>
              </a:xfrm>
              <a:custGeom>
                <a:rect b="b" l="l" r="r" t="t"/>
                <a:pathLst>
                  <a:path extrusionOk="0" h="1769" w="6973">
                    <a:moveTo>
                      <a:pt x="868" y="1"/>
                    </a:moveTo>
                    <a:cubicBezTo>
                      <a:pt x="368" y="1"/>
                      <a:pt x="1" y="401"/>
                      <a:pt x="1" y="901"/>
                    </a:cubicBezTo>
                    <a:cubicBezTo>
                      <a:pt x="1" y="1402"/>
                      <a:pt x="368" y="1768"/>
                      <a:pt x="868" y="1768"/>
                    </a:cubicBezTo>
                    <a:lnTo>
                      <a:pt x="6105" y="1768"/>
                    </a:lnTo>
                    <a:cubicBezTo>
                      <a:pt x="6605" y="1768"/>
                      <a:pt x="6972" y="1368"/>
                      <a:pt x="6972" y="901"/>
                    </a:cubicBezTo>
                    <a:cubicBezTo>
                      <a:pt x="6972" y="401"/>
                      <a:pt x="6605" y="1"/>
                      <a:pt x="61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66"/>
              <p:cNvSpPr/>
              <p:nvPr/>
            </p:nvSpPr>
            <p:spPr>
              <a:xfrm>
                <a:off x="3978944" y="3429932"/>
                <a:ext cx="113648" cy="28973"/>
              </a:xfrm>
              <a:custGeom>
                <a:rect b="b" l="l" r="r" t="t"/>
                <a:pathLst>
                  <a:path extrusionOk="0" h="1769" w="6939">
                    <a:moveTo>
                      <a:pt x="867" y="1"/>
                    </a:moveTo>
                    <a:cubicBezTo>
                      <a:pt x="367" y="1"/>
                      <a:pt x="0" y="401"/>
                      <a:pt x="0" y="901"/>
                    </a:cubicBezTo>
                    <a:cubicBezTo>
                      <a:pt x="0" y="1402"/>
                      <a:pt x="367" y="1768"/>
                      <a:pt x="867" y="1768"/>
                    </a:cubicBezTo>
                    <a:lnTo>
                      <a:pt x="6071" y="1768"/>
                    </a:lnTo>
                    <a:cubicBezTo>
                      <a:pt x="6571" y="1768"/>
                      <a:pt x="6938" y="1368"/>
                      <a:pt x="6938" y="901"/>
                    </a:cubicBezTo>
                    <a:cubicBezTo>
                      <a:pt x="6938" y="401"/>
                      <a:pt x="6571" y="1"/>
                      <a:pt x="60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66"/>
              <p:cNvSpPr/>
              <p:nvPr/>
            </p:nvSpPr>
            <p:spPr>
              <a:xfrm>
                <a:off x="4105134" y="3429932"/>
                <a:ext cx="36622" cy="28973"/>
              </a:xfrm>
              <a:custGeom>
                <a:rect b="b" l="l" r="r" t="t"/>
                <a:pathLst>
                  <a:path extrusionOk="0" h="1769" w="2236">
                    <a:moveTo>
                      <a:pt x="868" y="1"/>
                    </a:moveTo>
                    <a:cubicBezTo>
                      <a:pt x="367" y="1"/>
                      <a:pt x="1" y="401"/>
                      <a:pt x="1" y="901"/>
                    </a:cubicBezTo>
                    <a:cubicBezTo>
                      <a:pt x="1" y="1402"/>
                      <a:pt x="367" y="1768"/>
                      <a:pt x="868" y="1768"/>
                    </a:cubicBezTo>
                    <a:lnTo>
                      <a:pt x="1368" y="1768"/>
                    </a:lnTo>
                    <a:cubicBezTo>
                      <a:pt x="1835" y="1768"/>
                      <a:pt x="2235" y="1368"/>
                      <a:pt x="2235" y="901"/>
                    </a:cubicBezTo>
                    <a:cubicBezTo>
                      <a:pt x="2235" y="401"/>
                      <a:pt x="1869" y="1"/>
                      <a:pt x="13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66"/>
              <p:cNvSpPr/>
              <p:nvPr/>
            </p:nvSpPr>
            <p:spPr>
              <a:xfrm>
                <a:off x="3853277" y="3429932"/>
                <a:ext cx="50281" cy="28973"/>
              </a:xfrm>
              <a:custGeom>
                <a:rect b="b" l="l" r="r" t="t"/>
                <a:pathLst>
                  <a:path extrusionOk="0" h="1769" w="3070">
                    <a:moveTo>
                      <a:pt x="868" y="1"/>
                    </a:moveTo>
                    <a:cubicBezTo>
                      <a:pt x="368" y="1"/>
                      <a:pt x="1" y="401"/>
                      <a:pt x="1" y="901"/>
                    </a:cubicBezTo>
                    <a:cubicBezTo>
                      <a:pt x="1" y="1402"/>
                      <a:pt x="368" y="1768"/>
                      <a:pt x="868" y="1768"/>
                    </a:cubicBezTo>
                    <a:lnTo>
                      <a:pt x="2202" y="1768"/>
                    </a:lnTo>
                    <a:cubicBezTo>
                      <a:pt x="2669" y="1768"/>
                      <a:pt x="3070" y="1368"/>
                      <a:pt x="3070" y="901"/>
                    </a:cubicBezTo>
                    <a:cubicBezTo>
                      <a:pt x="3070" y="401"/>
                      <a:pt x="2703" y="1"/>
                      <a:pt x="22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66"/>
              <p:cNvSpPr/>
              <p:nvPr/>
            </p:nvSpPr>
            <p:spPr>
              <a:xfrm>
                <a:off x="3915022" y="3429932"/>
                <a:ext cx="50821" cy="28973"/>
              </a:xfrm>
              <a:custGeom>
                <a:rect b="b" l="l" r="r" t="t"/>
                <a:pathLst>
                  <a:path extrusionOk="0" h="1769" w="3103">
                    <a:moveTo>
                      <a:pt x="901" y="1"/>
                    </a:moveTo>
                    <a:cubicBezTo>
                      <a:pt x="401" y="1"/>
                      <a:pt x="0" y="401"/>
                      <a:pt x="0" y="901"/>
                    </a:cubicBezTo>
                    <a:cubicBezTo>
                      <a:pt x="0" y="1402"/>
                      <a:pt x="401" y="1768"/>
                      <a:pt x="901" y="1768"/>
                    </a:cubicBezTo>
                    <a:lnTo>
                      <a:pt x="2235" y="1768"/>
                    </a:lnTo>
                    <a:cubicBezTo>
                      <a:pt x="2736" y="1768"/>
                      <a:pt x="3102" y="1368"/>
                      <a:pt x="3102" y="901"/>
                    </a:cubicBezTo>
                    <a:cubicBezTo>
                      <a:pt x="3102" y="401"/>
                      <a:pt x="2702" y="1"/>
                      <a:pt x="22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66"/>
              <p:cNvSpPr/>
              <p:nvPr/>
            </p:nvSpPr>
            <p:spPr>
              <a:xfrm>
                <a:off x="3725990" y="3482374"/>
                <a:ext cx="133318" cy="28973"/>
              </a:xfrm>
              <a:custGeom>
                <a:rect b="b" l="l" r="r" t="t"/>
                <a:pathLst>
                  <a:path extrusionOk="0" h="1769" w="8140">
                    <a:moveTo>
                      <a:pt x="868" y="1"/>
                    </a:moveTo>
                    <a:cubicBezTo>
                      <a:pt x="368" y="1"/>
                      <a:pt x="1" y="401"/>
                      <a:pt x="1" y="901"/>
                    </a:cubicBezTo>
                    <a:cubicBezTo>
                      <a:pt x="1" y="1402"/>
                      <a:pt x="368" y="1769"/>
                      <a:pt x="868" y="1769"/>
                    </a:cubicBezTo>
                    <a:lnTo>
                      <a:pt x="7273" y="1769"/>
                    </a:lnTo>
                    <a:cubicBezTo>
                      <a:pt x="7706" y="1769"/>
                      <a:pt x="8140" y="1402"/>
                      <a:pt x="8140" y="901"/>
                    </a:cubicBezTo>
                    <a:cubicBezTo>
                      <a:pt x="8140" y="401"/>
                      <a:pt x="7773" y="1"/>
                      <a:pt x="72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66"/>
              <p:cNvSpPr/>
              <p:nvPr/>
            </p:nvSpPr>
            <p:spPr>
              <a:xfrm>
                <a:off x="4019905" y="3482374"/>
                <a:ext cx="132778" cy="28973"/>
              </a:xfrm>
              <a:custGeom>
                <a:rect b="b" l="l" r="r" t="t"/>
                <a:pathLst>
                  <a:path extrusionOk="0" h="1769" w="8107">
                    <a:moveTo>
                      <a:pt x="868" y="1"/>
                    </a:moveTo>
                    <a:cubicBezTo>
                      <a:pt x="368" y="1"/>
                      <a:pt x="1" y="401"/>
                      <a:pt x="1" y="901"/>
                    </a:cubicBezTo>
                    <a:cubicBezTo>
                      <a:pt x="1" y="1402"/>
                      <a:pt x="368" y="1769"/>
                      <a:pt x="868" y="1769"/>
                    </a:cubicBezTo>
                    <a:lnTo>
                      <a:pt x="7239" y="1769"/>
                    </a:lnTo>
                    <a:cubicBezTo>
                      <a:pt x="7740" y="1769"/>
                      <a:pt x="8107" y="1402"/>
                      <a:pt x="8107" y="901"/>
                    </a:cubicBezTo>
                    <a:cubicBezTo>
                      <a:pt x="8107" y="401"/>
                      <a:pt x="7740" y="1"/>
                      <a:pt x="723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66"/>
              <p:cNvSpPr/>
              <p:nvPr/>
            </p:nvSpPr>
            <p:spPr>
              <a:xfrm>
                <a:off x="4167419" y="3482374"/>
                <a:ext cx="42632" cy="28973"/>
              </a:xfrm>
              <a:custGeom>
                <a:rect b="b" l="l" r="r" t="t"/>
                <a:pathLst>
                  <a:path extrusionOk="0" h="1769" w="2603">
                    <a:moveTo>
                      <a:pt x="868" y="1"/>
                    </a:moveTo>
                    <a:cubicBezTo>
                      <a:pt x="367" y="1"/>
                      <a:pt x="0" y="401"/>
                      <a:pt x="0" y="901"/>
                    </a:cubicBezTo>
                    <a:cubicBezTo>
                      <a:pt x="0" y="1402"/>
                      <a:pt x="367" y="1769"/>
                      <a:pt x="868" y="1769"/>
                    </a:cubicBezTo>
                    <a:lnTo>
                      <a:pt x="1735" y="1769"/>
                    </a:lnTo>
                    <a:cubicBezTo>
                      <a:pt x="2202" y="1769"/>
                      <a:pt x="2602" y="1402"/>
                      <a:pt x="2602" y="901"/>
                    </a:cubicBezTo>
                    <a:cubicBezTo>
                      <a:pt x="2602" y="401"/>
                      <a:pt x="2235" y="1"/>
                      <a:pt x="17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66"/>
              <p:cNvSpPr/>
              <p:nvPr/>
            </p:nvSpPr>
            <p:spPr>
              <a:xfrm>
                <a:off x="3873504" y="3482374"/>
                <a:ext cx="59011" cy="28973"/>
              </a:xfrm>
              <a:custGeom>
                <a:rect b="b" l="l" r="r" t="t"/>
                <a:pathLst>
                  <a:path extrusionOk="0" h="1769" w="3603">
                    <a:moveTo>
                      <a:pt x="867" y="1"/>
                    </a:moveTo>
                    <a:cubicBezTo>
                      <a:pt x="367" y="1"/>
                      <a:pt x="0" y="401"/>
                      <a:pt x="0" y="901"/>
                    </a:cubicBezTo>
                    <a:cubicBezTo>
                      <a:pt x="0" y="1402"/>
                      <a:pt x="367" y="1769"/>
                      <a:pt x="867" y="1769"/>
                    </a:cubicBezTo>
                    <a:lnTo>
                      <a:pt x="2702" y="1769"/>
                    </a:lnTo>
                    <a:cubicBezTo>
                      <a:pt x="3202" y="1769"/>
                      <a:pt x="3603" y="1402"/>
                      <a:pt x="3603" y="901"/>
                    </a:cubicBezTo>
                    <a:cubicBezTo>
                      <a:pt x="3603" y="401"/>
                      <a:pt x="3202" y="1"/>
                      <a:pt x="27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66"/>
              <p:cNvSpPr/>
              <p:nvPr/>
            </p:nvSpPr>
            <p:spPr>
              <a:xfrm>
                <a:off x="3946696" y="3482374"/>
                <a:ext cx="58486" cy="28973"/>
              </a:xfrm>
              <a:custGeom>
                <a:rect b="b" l="l" r="r" t="t"/>
                <a:pathLst>
                  <a:path extrusionOk="0" h="1769" w="3571">
                    <a:moveTo>
                      <a:pt x="868" y="1"/>
                    </a:moveTo>
                    <a:cubicBezTo>
                      <a:pt x="368" y="1"/>
                      <a:pt x="1" y="401"/>
                      <a:pt x="1" y="901"/>
                    </a:cubicBezTo>
                    <a:cubicBezTo>
                      <a:pt x="1" y="1402"/>
                      <a:pt x="368" y="1769"/>
                      <a:pt x="868" y="1769"/>
                    </a:cubicBezTo>
                    <a:lnTo>
                      <a:pt x="2703" y="1769"/>
                    </a:lnTo>
                    <a:cubicBezTo>
                      <a:pt x="3203" y="1769"/>
                      <a:pt x="3570" y="1402"/>
                      <a:pt x="3570" y="901"/>
                    </a:cubicBezTo>
                    <a:cubicBezTo>
                      <a:pt x="3570" y="401"/>
                      <a:pt x="3203" y="1"/>
                      <a:pt x="27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66"/>
              <p:cNvSpPr/>
              <p:nvPr/>
            </p:nvSpPr>
            <p:spPr>
              <a:xfrm>
                <a:off x="3725990" y="3587274"/>
                <a:ext cx="163372" cy="28416"/>
              </a:xfrm>
              <a:custGeom>
                <a:rect b="b" l="l" r="r" t="t"/>
                <a:pathLst>
                  <a:path extrusionOk="0" h="1735" w="9975">
                    <a:moveTo>
                      <a:pt x="868" y="0"/>
                    </a:moveTo>
                    <a:cubicBezTo>
                      <a:pt x="368" y="0"/>
                      <a:pt x="1" y="367"/>
                      <a:pt x="1" y="868"/>
                    </a:cubicBezTo>
                    <a:cubicBezTo>
                      <a:pt x="1" y="1368"/>
                      <a:pt x="368" y="1735"/>
                      <a:pt x="868" y="1735"/>
                    </a:cubicBezTo>
                    <a:lnTo>
                      <a:pt x="9107" y="1735"/>
                    </a:lnTo>
                    <a:cubicBezTo>
                      <a:pt x="9608" y="1735"/>
                      <a:pt x="9974" y="1368"/>
                      <a:pt x="9974" y="868"/>
                    </a:cubicBezTo>
                    <a:cubicBezTo>
                      <a:pt x="9974" y="367"/>
                      <a:pt x="9608" y="0"/>
                      <a:pt x="9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66"/>
              <p:cNvSpPr/>
              <p:nvPr/>
            </p:nvSpPr>
            <p:spPr>
              <a:xfrm>
                <a:off x="4136269" y="3587274"/>
                <a:ext cx="33903" cy="28416"/>
              </a:xfrm>
              <a:custGeom>
                <a:rect b="b" l="l" r="r" t="t"/>
                <a:pathLst>
                  <a:path extrusionOk="0" h="1735" w="2070">
                    <a:moveTo>
                      <a:pt x="902" y="0"/>
                    </a:moveTo>
                    <a:cubicBezTo>
                      <a:pt x="401" y="0"/>
                      <a:pt x="1" y="367"/>
                      <a:pt x="1" y="868"/>
                    </a:cubicBezTo>
                    <a:cubicBezTo>
                      <a:pt x="1" y="1368"/>
                      <a:pt x="401" y="1735"/>
                      <a:pt x="902" y="1735"/>
                    </a:cubicBezTo>
                    <a:lnTo>
                      <a:pt x="1168" y="1735"/>
                    </a:lnTo>
                    <a:cubicBezTo>
                      <a:pt x="1635" y="1735"/>
                      <a:pt x="2069" y="1368"/>
                      <a:pt x="2069" y="868"/>
                    </a:cubicBezTo>
                    <a:cubicBezTo>
                      <a:pt x="2069" y="367"/>
                      <a:pt x="1669" y="0"/>
                      <a:pt x="116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66"/>
              <p:cNvSpPr/>
              <p:nvPr/>
            </p:nvSpPr>
            <p:spPr>
              <a:xfrm>
                <a:off x="3982219" y="3115806"/>
                <a:ext cx="101626" cy="28973"/>
              </a:xfrm>
              <a:custGeom>
                <a:rect b="b" l="l" r="r" t="t"/>
                <a:pathLst>
                  <a:path extrusionOk="0" h="1769" w="6205">
                    <a:moveTo>
                      <a:pt x="867" y="0"/>
                    </a:moveTo>
                    <a:cubicBezTo>
                      <a:pt x="367" y="0"/>
                      <a:pt x="0" y="400"/>
                      <a:pt x="0" y="901"/>
                    </a:cubicBezTo>
                    <a:cubicBezTo>
                      <a:pt x="0" y="1401"/>
                      <a:pt x="367" y="1768"/>
                      <a:pt x="867" y="1768"/>
                    </a:cubicBezTo>
                    <a:lnTo>
                      <a:pt x="5337" y="1768"/>
                    </a:lnTo>
                    <a:cubicBezTo>
                      <a:pt x="5804" y="1768"/>
                      <a:pt x="6205" y="1401"/>
                      <a:pt x="6205" y="901"/>
                    </a:cubicBezTo>
                    <a:cubicBezTo>
                      <a:pt x="6205" y="400"/>
                      <a:pt x="5838" y="0"/>
                      <a:pt x="533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66"/>
              <p:cNvSpPr/>
              <p:nvPr/>
            </p:nvSpPr>
            <p:spPr>
              <a:xfrm>
                <a:off x="4088200" y="3220689"/>
                <a:ext cx="42075" cy="28432"/>
              </a:xfrm>
              <a:custGeom>
                <a:rect b="b" l="l" r="r" t="t"/>
                <a:pathLst>
                  <a:path extrusionOk="0" h="1736" w="2569">
                    <a:moveTo>
                      <a:pt x="868" y="1"/>
                    </a:moveTo>
                    <a:cubicBezTo>
                      <a:pt x="367" y="1"/>
                      <a:pt x="0" y="368"/>
                      <a:pt x="0" y="868"/>
                    </a:cubicBezTo>
                    <a:cubicBezTo>
                      <a:pt x="0" y="1368"/>
                      <a:pt x="367" y="1735"/>
                      <a:pt x="868" y="1735"/>
                    </a:cubicBezTo>
                    <a:lnTo>
                      <a:pt x="1702" y="1735"/>
                    </a:lnTo>
                    <a:cubicBezTo>
                      <a:pt x="2202" y="1735"/>
                      <a:pt x="2569" y="1368"/>
                      <a:pt x="2569" y="868"/>
                    </a:cubicBezTo>
                    <a:cubicBezTo>
                      <a:pt x="2569" y="368"/>
                      <a:pt x="2202" y="1"/>
                      <a:pt x="170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66"/>
              <p:cNvSpPr/>
              <p:nvPr/>
            </p:nvSpPr>
            <p:spPr>
              <a:xfrm>
                <a:off x="4148847" y="3220689"/>
                <a:ext cx="42075" cy="28432"/>
              </a:xfrm>
              <a:custGeom>
                <a:rect b="b" l="l" r="r" t="t"/>
                <a:pathLst>
                  <a:path extrusionOk="0" h="1736" w="2569">
                    <a:moveTo>
                      <a:pt x="867" y="1"/>
                    </a:moveTo>
                    <a:cubicBezTo>
                      <a:pt x="367" y="1"/>
                      <a:pt x="0" y="368"/>
                      <a:pt x="0" y="868"/>
                    </a:cubicBezTo>
                    <a:cubicBezTo>
                      <a:pt x="0" y="1368"/>
                      <a:pt x="367" y="1735"/>
                      <a:pt x="867" y="1735"/>
                    </a:cubicBezTo>
                    <a:lnTo>
                      <a:pt x="1701" y="1735"/>
                    </a:lnTo>
                    <a:cubicBezTo>
                      <a:pt x="2168" y="1735"/>
                      <a:pt x="2569" y="1368"/>
                      <a:pt x="2569" y="868"/>
                    </a:cubicBezTo>
                    <a:cubicBezTo>
                      <a:pt x="2569" y="368"/>
                      <a:pt x="2202" y="1"/>
                      <a:pt x="170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66"/>
              <p:cNvSpPr/>
              <p:nvPr/>
            </p:nvSpPr>
            <p:spPr>
              <a:xfrm>
                <a:off x="4208937" y="3220689"/>
                <a:ext cx="42075" cy="28432"/>
              </a:xfrm>
              <a:custGeom>
                <a:rect b="b" l="l" r="r" t="t"/>
                <a:pathLst>
                  <a:path extrusionOk="0" h="1736" w="2569">
                    <a:moveTo>
                      <a:pt x="868" y="1"/>
                    </a:moveTo>
                    <a:cubicBezTo>
                      <a:pt x="367" y="1"/>
                      <a:pt x="0" y="368"/>
                      <a:pt x="0" y="868"/>
                    </a:cubicBezTo>
                    <a:cubicBezTo>
                      <a:pt x="0" y="1368"/>
                      <a:pt x="367" y="1735"/>
                      <a:pt x="868" y="1735"/>
                    </a:cubicBezTo>
                    <a:lnTo>
                      <a:pt x="1702" y="1735"/>
                    </a:lnTo>
                    <a:cubicBezTo>
                      <a:pt x="2202" y="1735"/>
                      <a:pt x="2569" y="1368"/>
                      <a:pt x="2569" y="868"/>
                    </a:cubicBezTo>
                    <a:cubicBezTo>
                      <a:pt x="2569" y="368"/>
                      <a:pt x="2202" y="1"/>
                      <a:pt x="170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66"/>
              <p:cNvSpPr/>
              <p:nvPr/>
            </p:nvSpPr>
            <p:spPr>
              <a:xfrm>
                <a:off x="3968004" y="3377491"/>
                <a:ext cx="96173" cy="28973"/>
              </a:xfrm>
              <a:custGeom>
                <a:rect b="b" l="l" r="r" t="t"/>
                <a:pathLst>
                  <a:path extrusionOk="0" h="1769" w="5872">
                    <a:moveTo>
                      <a:pt x="868" y="0"/>
                    </a:moveTo>
                    <a:cubicBezTo>
                      <a:pt x="368" y="0"/>
                      <a:pt x="1" y="367"/>
                      <a:pt x="1" y="868"/>
                    </a:cubicBezTo>
                    <a:cubicBezTo>
                      <a:pt x="1" y="1368"/>
                      <a:pt x="368" y="1768"/>
                      <a:pt x="868" y="1768"/>
                    </a:cubicBezTo>
                    <a:lnTo>
                      <a:pt x="5004" y="1768"/>
                    </a:lnTo>
                    <a:cubicBezTo>
                      <a:pt x="5438" y="1768"/>
                      <a:pt x="5872" y="1368"/>
                      <a:pt x="5872" y="868"/>
                    </a:cubicBezTo>
                    <a:cubicBezTo>
                      <a:pt x="5872" y="367"/>
                      <a:pt x="5505" y="0"/>
                      <a:pt x="500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66"/>
              <p:cNvSpPr/>
              <p:nvPr/>
            </p:nvSpPr>
            <p:spPr>
              <a:xfrm>
                <a:off x="4087103" y="3377491"/>
                <a:ext cx="96713" cy="28973"/>
              </a:xfrm>
              <a:custGeom>
                <a:rect b="b" l="l" r="r" t="t"/>
                <a:pathLst>
                  <a:path extrusionOk="0" h="1769" w="5905">
                    <a:moveTo>
                      <a:pt x="901" y="0"/>
                    </a:moveTo>
                    <a:cubicBezTo>
                      <a:pt x="401" y="0"/>
                      <a:pt x="1" y="367"/>
                      <a:pt x="1" y="868"/>
                    </a:cubicBezTo>
                    <a:cubicBezTo>
                      <a:pt x="1" y="1368"/>
                      <a:pt x="401" y="1768"/>
                      <a:pt x="901" y="1768"/>
                    </a:cubicBezTo>
                    <a:lnTo>
                      <a:pt x="5004" y="1768"/>
                    </a:lnTo>
                    <a:cubicBezTo>
                      <a:pt x="5471" y="1768"/>
                      <a:pt x="5838" y="1368"/>
                      <a:pt x="5905" y="868"/>
                    </a:cubicBezTo>
                    <a:cubicBezTo>
                      <a:pt x="5905" y="367"/>
                      <a:pt x="5505" y="0"/>
                      <a:pt x="500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66"/>
              <p:cNvSpPr/>
              <p:nvPr/>
            </p:nvSpPr>
            <p:spPr>
              <a:xfrm>
                <a:off x="4021542" y="3587274"/>
                <a:ext cx="103821" cy="28416"/>
              </a:xfrm>
              <a:custGeom>
                <a:rect b="b" l="l" r="r" t="t"/>
                <a:pathLst>
                  <a:path extrusionOk="0" h="1735" w="6339">
                    <a:moveTo>
                      <a:pt x="902" y="0"/>
                    </a:moveTo>
                    <a:cubicBezTo>
                      <a:pt x="401" y="0"/>
                      <a:pt x="1" y="367"/>
                      <a:pt x="1" y="868"/>
                    </a:cubicBezTo>
                    <a:cubicBezTo>
                      <a:pt x="1" y="1368"/>
                      <a:pt x="401" y="1735"/>
                      <a:pt x="902" y="1735"/>
                    </a:cubicBezTo>
                    <a:lnTo>
                      <a:pt x="5471" y="1735"/>
                    </a:lnTo>
                    <a:cubicBezTo>
                      <a:pt x="5938" y="1735"/>
                      <a:pt x="6339" y="1368"/>
                      <a:pt x="6339" y="868"/>
                    </a:cubicBezTo>
                    <a:cubicBezTo>
                      <a:pt x="6339" y="367"/>
                      <a:pt x="5972" y="0"/>
                      <a:pt x="5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66"/>
              <p:cNvSpPr/>
              <p:nvPr/>
            </p:nvSpPr>
            <p:spPr>
              <a:xfrm>
                <a:off x="3907914" y="3587274"/>
                <a:ext cx="45367" cy="28416"/>
              </a:xfrm>
              <a:custGeom>
                <a:rect b="b" l="l" r="r" t="t"/>
                <a:pathLst>
                  <a:path extrusionOk="0" h="1735" w="2770">
                    <a:moveTo>
                      <a:pt x="868" y="0"/>
                    </a:moveTo>
                    <a:cubicBezTo>
                      <a:pt x="368" y="0"/>
                      <a:pt x="1" y="367"/>
                      <a:pt x="1" y="868"/>
                    </a:cubicBezTo>
                    <a:cubicBezTo>
                      <a:pt x="1" y="1368"/>
                      <a:pt x="368" y="1735"/>
                      <a:pt x="868" y="1735"/>
                    </a:cubicBezTo>
                    <a:lnTo>
                      <a:pt x="1902" y="1735"/>
                    </a:lnTo>
                    <a:cubicBezTo>
                      <a:pt x="2402" y="1735"/>
                      <a:pt x="2769" y="1368"/>
                      <a:pt x="2769" y="868"/>
                    </a:cubicBezTo>
                    <a:cubicBezTo>
                      <a:pt x="2769" y="367"/>
                      <a:pt x="2402" y="0"/>
                      <a:pt x="19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66"/>
              <p:cNvSpPr/>
              <p:nvPr/>
            </p:nvSpPr>
            <p:spPr>
              <a:xfrm>
                <a:off x="3964188" y="3587274"/>
                <a:ext cx="45908" cy="28416"/>
              </a:xfrm>
              <a:custGeom>
                <a:rect b="b" l="l" r="r" t="t"/>
                <a:pathLst>
                  <a:path extrusionOk="0" h="1735" w="2803">
                    <a:moveTo>
                      <a:pt x="901" y="0"/>
                    </a:moveTo>
                    <a:cubicBezTo>
                      <a:pt x="401" y="0"/>
                      <a:pt x="0" y="367"/>
                      <a:pt x="0" y="868"/>
                    </a:cubicBezTo>
                    <a:cubicBezTo>
                      <a:pt x="0" y="1368"/>
                      <a:pt x="401" y="1735"/>
                      <a:pt x="901" y="1735"/>
                    </a:cubicBezTo>
                    <a:lnTo>
                      <a:pt x="1935" y="1735"/>
                    </a:lnTo>
                    <a:cubicBezTo>
                      <a:pt x="2435" y="1735"/>
                      <a:pt x="2802" y="1368"/>
                      <a:pt x="2802" y="868"/>
                    </a:cubicBezTo>
                    <a:cubicBezTo>
                      <a:pt x="2802" y="367"/>
                      <a:pt x="2435" y="0"/>
                      <a:pt x="19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66"/>
              <p:cNvSpPr/>
              <p:nvPr/>
            </p:nvSpPr>
            <p:spPr>
              <a:xfrm>
                <a:off x="3725990" y="3639716"/>
                <a:ext cx="163372" cy="28973"/>
              </a:xfrm>
              <a:custGeom>
                <a:rect b="b" l="l" r="r" t="t"/>
                <a:pathLst>
                  <a:path extrusionOk="0" h="1769" w="9975">
                    <a:moveTo>
                      <a:pt x="868" y="1"/>
                    </a:moveTo>
                    <a:cubicBezTo>
                      <a:pt x="368" y="1"/>
                      <a:pt x="1" y="368"/>
                      <a:pt x="1" y="868"/>
                    </a:cubicBezTo>
                    <a:cubicBezTo>
                      <a:pt x="1" y="1368"/>
                      <a:pt x="368" y="1769"/>
                      <a:pt x="868" y="1769"/>
                    </a:cubicBezTo>
                    <a:lnTo>
                      <a:pt x="9107" y="1769"/>
                    </a:lnTo>
                    <a:cubicBezTo>
                      <a:pt x="9608" y="1769"/>
                      <a:pt x="9974" y="1368"/>
                      <a:pt x="9974" y="868"/>
                    </a:cubicBezTo>
                    <a:cubicBezTo>
                      <a:pt x="9974" y="368"/>
                      <a:pt x="9608" y="1"/>
                      <a:pt x="91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66"/>
              <p:cNvSpPr/>
              <p:nvPr/>
            </p:nvSpPr>
            <p:spPr>
              <a:xfrm>
                <a:off x="4088200" y="3639716"/>
                <a:ext cx="162815" cy="28973"/>
              </a:xfrm>
              <a:custGeom>
                <a:rect b="b" l="l" r="r" t="t"/>
                <a:pathLst>
                  <a:path extrusionOk="0" h="1769" w="9941">
                    <a:moveTo>
                      <a:pt x="868" y="1"/>
                    </a:moveTo>
                    <a:cubicBezTo>
                      <a:pt x="367" y="1"/>
                      <a:pt x="0" y="368"/>
                      <a:pt x="0" y="868"/>
                    </a:cubicBezTo>
                    <a:cubicBezTo>
                      <a:pt x="0" y="1368"/>
                      <a:pt x="367" y="1769"/>
                      <a:pt x="868" y="1769"/>
                    </a:cubicBezTo>
                    <a:lnTo>
                      <a:pt x="9074" y="1769"/>
                    </a:lnTo>
                    <a:cubicBezTo>
                      <a:pt x="9574" y="1769"/>
                      <a:pt x="9941" y="1368"/>
                      <a:pt x="9941" y="868"/>
                    </a:cubicBezTo>
                    <a:cubicBezTo>
                      <a:pt x="9941" y="368"/>
                      <a:pt x="9574" y="1"/>
                      <a:pt x="90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66"/>
              <p:cNvSpPr/>
              <p:nvPr/>
            </p:nvSpPr>
            <p:spPr>
              <a:xfrm>
                <a:off x="4268486" y="3639716"/>
                <a:ext cx="53000" cy="28973"/>
              </a:xfrm>
              <a:custGeom>
                <a:rect b="b" l="l" r="r" t="t"/>
                <a:pathLst>
                  <a:path extrusionOk="0" h="1769" w="3236">
                    <a:moveTo>
                      <a:pt x="868" y="1"/>
                    </a:moveTo>
                    <a:cubicBezTo>
                      <a:pt x="367" y="1"/>
                      <a:pt x="0" y="368"/>
                      <a:pt x="0" y="868"/>
                    </a:cubicBezTo>
                    <a:cubicBezTo>
                      <a:pt x="0" y="1368"/>
                      <a:pt x="367" y="1769"/>
                      <a:pt x="868" y="1769"/>
                    </a:cubicBezTo>
                    <a:lnTo>
                      <a:pt x="2369" y="1769"/>
                    </a:lnTo>
                    <a:cubicBezTo>
                      <a:pt x="2869" y="1769"/>
                      <a:pt x="3236" y="1368"/>
                      <a:pt x="3236" y="868"/>
                    </a:cubicBezTo>
                    <a:cubicBezTo>
                      <a:pt x="3236" y="368"/>
                      <a:pt x="2869" y="1"/>
                      <a:pt x="236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66"/>
              <p:cNvSpPr/>
              <p:nvPr/>
            </p:nvSpPr>
            <p:spPr>
              <a:xfrm>
                <a:off x="3907914" y="3639716"/>
                <a:ext cx="72129" cy="28973"/>
              </a:xfrm>
              <a:custGeom>
                <a:rect b="b" l="l" r="r" t="t"/>
                <a:pathLst>
                  <a:path extrusionOk="0" h="1769" w="4404">
                    <a:moveTo>
                      <a:pt x="868" y="1"/>
                    </a:moveTo>
                    <a:cubicBezTo>
                      <a:pt x="368" y="1"/>
                      <a:pt x="1" y="368"/>
                      <a:pt x="1" y="868"/>
                    </a:cubicBezTo>
                    <a:cubicBezTo>
                      <a:pt x="1" y="1368"/>
                      <a:pt x="368" y="1769"/>
                      <a:pt x="868" y="1769"/>
                    </a:cubicBezTo>
                    <a:lnTo>
                      <a:pt x="3536" y="1769"/>
                    </a:lnTo>
                    <a:cubicBezTo>
                      <a:pt x="4003" y="1769"/>
                      <a:pt x="4404" y="1368"/>
                      <a:pt x="4404" y="868"/>
                    </a:cubicBezTo>
                    <a:cubicBezTo>
                      <a:pt x="4404" y="368"/>
                      <a:pt x="4037" y="1"/>
                      <a:pt x="35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66"/>
              <p:cNvSpPr/>
              <p:nvPr/>
            </p:nvSpPr>
            <p:spPr>
              <a:xfrm>
                <a:off x="3996959" y="3639716"/>
                <a:ext cx="72686" cy="28973"/>
              </a:xfrm>
              <a:custGeom>
                <a:rect b="b" l="l" r="r" t="t"/>
                <a:pathLst>
                  <a:path extrusionOk="0" h="1769" w="4438">
                    <a:moveTo>
                      <a:pt x="901" y="1"/>
                    </a:moveTo>
                    <a:cubicBezTo>
                      <a:pt x="401" y="1"/>
                      <a:pt x="1" y="368"/>
                      <a:pt x="1" y="868"/>
                    </a:cubicBezTo>
                    <a:cubicBezTo>
                      <a:pt x="1" y="1368"/>
                      <a:pt x="401" y="1769"/>
                      <a:pt x="901" y="1769"/>
                    </a:cubicBezTo>
                    <a:lnTo>
                      <a:pt x="3570" y="1769"/>
                    </a:lnTo>
                    <a:cubicBezTo>
                      <a:pt x="4070" y="1769"/>
                      <a:pt x="4437" y="1368"/>
                      <a:pt x="4437" y="868"/>
                    </a:cubicBezTo>
                    <a:cubicBezTo>
                      <a:pt x="4437" y="368"/>
                      <a:pt x="4070" y="1"/>
                      <a:pt x="35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45" name="Google Shape;1645;p66"/>
              <p:cNvGrpSpPr/>
              <p:nvPr/>
            </p:nvGrpSpPr>
            <p:grpSpPr>
              <a:xfrm>
                <a:off x="3661115" y="3057345"/>
                <a:ext cx="1202723" cy="738625"/>
                <a:chOff x="3667253" y="3048608"/>
                <a:chExt cx="1202723" cy="738625"/>
              </a:xfrm>
            </p:grpSpPr>
            <p:sp>
              <p:nvSpPr>
                <p:cNvPr id="1646" name="Google Shape;1646;p66"/>
                <p:cNvSpPr/>
                <p:nvPr/>
              </p:nvSpPr>
              <p:spPr>
                <a:xfrm>
                  <a:off x="3667253" y="3049158"/>
                  <a:ext cx="622804" cy="623344"/>
                </a:xfrm>
                <a:custGeom>
                  <a:rect b="b" l="l" r="r" t="t"/>
                  <a:pathLst>
                    <a:path extrusionOk="0" h="38061" w="38028">
                      <a:moveTo>
                        <a:pt x="27120" y="0"/>
                      </a:moveTo>
                      <a:lnTo>
                        <a:pt x="1" y="27086"/>
                      </a:lnTo>
                      <a:lnTo>
                        <a:pt x="1" y="38061"/>
                      </a:lnTo>
                      <a:lnTo>
                        <a:pt x="38028" y="0"/>
                      </a:lnTo>
                      <a:close/>
                    </a:path>
                  </a:pathLst>
                </a:custGeom>
                <a:solidFill>
                  <a:srgbClr val="E7E7E7">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66"/>
                <p:cNvSpPr/>
                <p:nvPr/>
              </p:nvSpPr>
              <p:spPr>
                <a:xfrm>
                  <a:off x="3791550" y="3048608"/>
                  <a:ext cx="1078426" cy="738625"/>
                </a:xfrm>
                <a:custGeom>
                  <a:rect b="b" l="l" r="r" t="t"/>
                  <a:pathLst>
                    <a:path extrusionOk="0" h="45100" w="65848">
                      <a:moveTo>
                        <a:pt x="45133" y="0"/>
                      </a:moveTo>
                      <a:lnTo>
                        <a:pt x="1" y="45099"/>
                      </a:lnTo>
                      <a:lnTo>
                        <a:pt x="20715" y="45099"/>
                      </a:lnTo>
                      <a:lnTo>
                        <a:pt x="65848" y="0"/>
                      </a:lnTo>
                      <a:close/>
                    </a:path>
                  </a:pathLst>
                </a:custGeom>
                <a:solidFill>
                  <a:srgbClr val="E7E7E7">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48" name="Google Shape;1648;p66"/>
            <p:cNvGrpSpPr/>
            <p:nvPr/>
          </p:nvGrpSpPr>
          <p:grpSpPr>
            <a:xfrm>
              <a:off x="5449375" y="3859897"/>
              <a:ext cx="577607" cy="699066"/>
              <a:chOff x="5015295" y="3775209"/>
              <a:chExt cx="428873" cy="519018"/>
            </a:xfrm>
          </p:grpSpPr>
          <p:sp>
            <p:nvSpPr>
              <p:cNvPr id="1649" name="Google Shape;1649;p66"/>
              <p:cNvSpPr/>
              <p:nvPr/>
            </p:nvSpPr>
            <p:spPr>
              <a:xfrm>
                <a:off x="5166085" y="3775750"/>
                <a:ext cx="63924" cy="286847"/>
              </a:xfrm>
              <a:custGeom>
                <a:rect b="b" l="l" r="r" t="t"/>
                <a:pathLst>
                  <a:path extrusionOk="0" h="17514" w="3903">
                    <a:moveTo>
                      <a:pt x="3903" y="0"/>
                    </a:moveTo>
                    <a:cubicBezTo>
                      <a:pt x="3876" y="0"/>
                      <a:pt x="0" y="4721"/>
                      <a:pt x="0" y="9541"/>
                    </a:cubicBezTo>
                    <a:cubicBezTo>
                      <a:pt x="0" y="14378"/>
                      <a:pt x="1768" y="17513"/>
                      <a:pt x="3903" y="17513"/>
                    </a:cubicBezTo>
                    <a:lnTo>
                      <a:pt x="3903" y="1"/>
                    </a:lnTo>
                    <a:cubicBezTo>
                      <a:pt x="3903" y="1"/>
                      <a:pt x="3903" y="0"/>
                      <a:pt x="39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66"/>
              <p:cNvSpPr/>
              <p:nvPr/>
            </p:nvSpPr>
            <p:spPr>
              <a:xfrm>
                <a:off x="5229991" y="3775209"/>
                <a:ext cx="63400" cy="286831"/>
              </a:xfrm>
              <a:custGeom>
                <a:rect b="b" l="l" r="r" t="t"/>
                <a:pathLst>
                  <a:path extrusionOk="0" h="17513" w="3871">
                    <a:moveTo>
                      <a:pt x="1" y="0"/>
                    </a:moveTo>
                    <a:lnTo>
                      <a:pt x="1" y="17513"/>
                    </a:lnTo>
                    <a:cubicBezTo>
                      <a:pt x="2102" y="17513"/>
                      <a:pt x="3870" y="14377"/>
                      <a:pt x="3870" y="9540"/>
                    </a:cubicBezTo>
                    <a:cubicBezTo>
                      <a:pt x="3870" y="4737"/>
                      <a:pt x="1" y="0"/>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66"/>
              <p:cNvSpPr/>
              <p:nvPr/>
            </p:nvSpPr>
            <p:spPr>
              <a:xfrm>
                <a:off x="5216332" y="3863158"/>
                <a:ext cx="227837" cy="202712"/>
              </a:xfrm>
              <a:custGeom>
                <a:rect b="b" l="l" r="r" t="t"/>
                <a:pathLst>
                  <a:path extrusionOk="0" h="12377" w="13911">
                    <a:moveTo>
                      <a:pt x="13911" y="1"/>
                    </a:moveTo>
                    <a:lnTo>
                      <a:pt x="13911" y="1"/>
                    </a:lnTo>
                    <a:cubicBezTo>
                      <a:pt x="13910" y="1"/>
                      <a:pt x="7840" y="568"/>
                      <a:pt x="4404" y="4004"/>
                    </a:cubicBezTo>
                    <a:cubicBezTo>
                      <a:pt x="1002" y="7406"/>
                      <a:pt x="1" y="10842"/>
                      <a:pt x="1535" y="12376"/>
                    </a:cubicBezTo>
                    <a:lnTo>
                      <a:pt x="1391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66"/>
              <p:cNvSpPr/>
              <p:nvPr/>
            </p:nvSpPr>
            <p:spPr>
              <a:xfrm>
                <a:off x="5241472" y="3863158"/>
                <a:ext cx="202696" cy="213931"/>
              </a:xfrm>
              <a:custGeom>
                <a:rect b="b" l="l" r="r" t="t"/>
                <a:pathLst>
                  <a:path extrusionOk="0" h="13062" w="12376">
                    <a:moveTo>
                      <a:pt x="12376" y="1"/>
                    </a:moveTo>
                    <a:lnTo>
                      <a:pt x="0" y="12376"/>
                    </a:lnTo>
                    <a:cubicBezTo>
                      <a:pt x="458" y="12834"/>
                      <a:pt x="1098" y="13062"/>
                      <a:pt x="1863" y="13062"/>
                    </a:cubicBezTo>
                    <a:cubicBezTo>
                      <a:pt x="3609" y="13062"/>
                      <a:pt x="6007" y="11873"/>
                      <a:pt x="8373" y="9508"/>
                    </a:cubicBezTo>
                    <a:cubicBezTo>
                      <a:pt x="11809" y="6072"/>
                      <a:pt x="12376" y="1"/>
                      <a:pt x="1237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66"/>
              <p:cNvSpPr/>
              <p:nvPr/>
            </p:nvSpPr>
            <p:spPr>
              <a:xfrm>
                <a:off x="5015295" y="3863158"/>
                <a:ext cx="228377" cy="202712"/>
              </a:xfrm>
              <a:custGeom>
                <a:rect b="b" l="l" r="r" t="t"/>
                <a:pathLst>
                  <a:path extrusionOk="0" h="12377" w="13944">
                    <a:moveTo>
                      <a:pt x="1" y="1"/>
                    </a:moveTo>
                    <a:lnTo>
                      <a:pt x="12376" y="12376"/>
                    </a:lnTo>
                    <a:cubicBezTo>
                      <a:pt x="13944" y="10842"/>
                      <a:pt x="12943" y="7406"/>
                      <a:pt x="9507" y="4004"/>
                    </a:cubicBezTo>
                    <a:cubicBezTo>
                      <a:pt x="6105" y="568"/>
                      <a:pt x="34" y="1"/>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66"/>
              <p:cNvSpPr/>
              <p:nvPr/>
            </p:nvSpPr>
            <p:spPr>
              <a:xfrm>
                <a:off x="5015836" y="3863158"/>
                <a:ext cx="203253" cy="213931"/>
              </a:xfrm>
              <a:custGeom>
                <a:rect b="b" l="l" r="r" t="t"/>
                <a:pathLst>
                  <a:path extrusionOk="0" h="13062" w="12410">
                    <a:moveTo>
                      <a:pt x="1" y="1"/>
                    </a:moveTo>
                    <a:cubicBezTo>
                      <a:pt x="1" y="1"/>
                      <a:pt x="601" y="6072"/>
                      <a:pt x="4004" y="9508"/>
                    </a:cubicBezTo>
                    <a:cubicBezTo>
                      <a:pt x="6393" y="11873"/>
                      <a:pt x="8798" y="13062"/>
                      <a:pt x="10546" y="13062"/>
                    </a:cubicBezTo>
                    <a:cubicBezTo>
                      <a:pt x="11312" y="13062"/>
                      <a:pt x="11952" y="12834"/>
                      <a:pt x="12410" y="12376"/>
                    </a:cubicBez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66"/>
              <p:cNvSpPr/>
              <p:nvPr/>
            </p:nvSpPr>
            <p:spPr>
              <a:xfrm>
                <a:off x="5229991" y="4045640"/>
                <a:ext cx="132778" cy="247490"/>
              </a:xfrm>
              <a:custGeom>
                <a:rect b="b" l="l" r="r" t="t"/>
                <a:pathLst>
                  <a:path extrusionOk="0" h="15111" w="8107">
                    <a:moveTo>
                      <a:pt x="1" y="0"/>
                    </a:moveTo>
                    <a:lnTo>
                      <a:pt x="1" y="33"/>
                    </a:lnTo>
                    <a:lnTo>
                      <a:pt x="1" y="15111"/>
                    </a:lnTo>
                    <a:lnTo>
                      <a:pt x="7039" y="15111"/>
                    </a:lnTo>
                    <a:cubicBezTo>
                      <a:pt x="7606" y="15111"/>
                      <a:pt x="8107" y="14677"/>
                      <a:pt x="8107" y="14043"/>
                    </a:cubicBezTo>
                    <a:lnTo>
                      <a:pt x="810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66"/>
              <p:cNvSpPr/>
              <p:nvPr/>
            </p:nvSpPr>
            <p:spPr>
              <a:xfrm>
                <a:off x="5096693" y="4046180"/>
                <a:ext cx="133318" cy="248047"/>
              </a:xfrm>
              <a:custGeom>
                <a:rect b="b" l="l" r="r" t="t"/>
                <a:pathLst>
                  <a:path extrusionOk="0" h="15145" w="8140">
                    <a:moveTo>
                      <a:pt x="1" y="0"/>
                    </a:moveTo>
                    <a:lnTo>
                      <a:pt x="1" y="14044"/>
                    </a:lnTo>
                    <a:cubicBezTo>
                      <a:pt x="1" y="14644"/>
                      <a:pt x="468" y="15145"/>
                      <a:pt x="1068" y="15145"/>
                    </a:cubicBezTo>
                    <a:lnTo>
                      <a:pt x="8140" y="15145"/>
                    </a:lnTo>
                    <a:lnTo>
                      <a:pt x="81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57" name="Google Shape;1657;p66"/>
            <p:cNvSpPr/>
            <p:nvPr/>
          </p:nvSpPr>
          <p:spPr>
            <a:xfrm>
              <a:off x="4843391" y="3572936"/>
              <a:ext cx="98311" cy="26550"/>
            </a:xfrm>
            <a:custGeom>
              <a:rect b="b" l="l" r="r" t="t"/>
              <a:pathLst>
                <a:path extrusionOk="0" h="1703" w="6306">
                  <a:moveTo>
                    <a:pt x="1" y="1"/>
                  </a:moveTo>
                  <a:lnTo>
                    <a:pt x="1" y="1702"/>
                  </a:lnTo>
                  <a:lnTo>
                    <a:pt x="6305" y="1702"/>
                  </a:lnTo>
                  <a:lnTo>
                    <a:pt x="630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66"/>
            <p:cNvSpPr/>
            <p:nvPr/>
          </p:nvSpPr>
          <p:spPr>
            <a:xfrm>
              <a:off x="4745619" y="3572936"/>
              <a:ext cx="97780" cy="26550"/>
            </a:xfrm>
            <a:custGeom>
              <a:rect b="b" l="l" r="r" t="t"/>
              <a:pathLst>
                <a:path extrusionOk="0" h="1703" w="6272">
                  <a:moveTo>
                    <a:pt x="0" y="1"/>
                  </a:moveTo>
                  <a:lnTo>
                    <a:pt x="0" y="1702"/>
                  </a:lnTo>
                  <a:lnTo>
                    <a:pt x="6272" y="1702"/>
                  </a:lnTo>
                  <a:lnTo>
                    <a:pt x="627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2" name="Shape 1662"/>
        <p:cNvGrpSpPr/>
        <p:nvPr/>
      </p:nvGrpSpPr>
      <p:grpSpPr>
        <a:xfrm>
          <a:off x="0" y="0"/>
          <a:ext cx="0" cy="0"/>
          <a:chOff x="0" y="0"/>
          <a:chExt cx="0" cy="0"/>
        </a:xfrm>
      </p:grpSpPr>
      <p:sp>
        <p:nvSpPr>
          <p:cNvPr id="1663" name="Google Shape;1663;p67"/>
          <p:cNvSpPr txBox="1"/>
          <p:nvPr>
            <p:ph idx="1" type="body"/>
          </p:nvPr>
        </p:nvSpPr>
        <p:spPr>
          <a:xfrm>
            <a:off x="720000" y="1215750"/>
            <a:ext cx="7704000" cy="2813700"/>
          </a:xfrm>
          <a:prstGeom prst="rect">
            <a:avLst/>
          </a:prstGeom>
        </p:spPr>
        <p:txBody>
          <a:bodyPr anchorCtr="0" anchor="t" bIns="91425" lIns="91425" spcFirstLastPara="1" rIns="91425" wrap="square" tIns="91425">
            <a:noAutofit/>
          </a:bodyPr>
          <a:lstStyle/>
          <a:p>
            <a:pPr indent="0" lvl="0" marL="0" rtl="0" algn="l">
              <a:lnSpc>
                <a:spcPct val="100000"/>
              </a:lnSpc>
              <a:spcBef>
                <a:spcPts val="300"/>
              </a:spcBef>
              <a:spcAft>
                <a:spcPts val="0"/>
              </a:spcAft>
              <a:buClr>
                <a:schemeClr val="dk1"/>
              </a:buClr>
              <a:buSzPts val="1100"/>
              <a:buFont typeface="Arial"/>
              <a:buNone/>
            </a:pPr>
            <a:r>
              <a:rPr lang="en" sz="1200">
                <a:solidFill>
                  <a:schemeClr val="dk1"/>
                </a:solidFill>
              </a:rPr>
              <a:t>Did you like the resources on this template? Get them for free at our other websites:</a:t>
            </a:r>
            <a:endParaRPr sz="1200">
              <a:solidFill>
                <a:srgbClr val="94EE6B"/>
              </a:solidFill>
            </a:endParaRPr>
          </a:p>
          <a:p>
            <a:pPr indent="0" lvl="0" marL="0" rtl="0" algn="l">
              <a:spcBef>
                <a:spcPts val="300"/>
              </a:spcBef>
              <a:spcAft>
                <a:spcPts val="0"/>
              </a:spcAft>
              <a:buNone/>
            </a:pPr>
            <a:r>
              <a:rPr lang="en" sz="1800">
                <a:solidFill>
                  <a:schemeClr val="accent1"/>
                </a:solidFill>
                <a:latin typeface="Source Code Pro Medium"/>
                <a:ea typeface="Source Code Pro Medium"/>
                <a:cs typeface="Source Code Pro Medium"/>
                <a:sym typeface="Source Code Pro Medium"/>
              </a:rPr>
              <a:t>Photos</a:t>
            </a:r>
            <a:endParaRPr sz="1800">
              <a:solidFill>
                <a:schemeClr val="accent1"/>
              </a:solidFill>
              <a:latin typeface="Source Code Pro Medium"/>
              <a:ea typeface="Source Code Pro Medium"/>
              <a:cs typeface="Source Code Pro Medium"/>
              <a:sym typeface="Source Code Pro Medium"/>
            </a:endParaRPr>
          </a:p>
          <a:p>
            <a:pPr indent="-203200" lvl="0" marL="698500" rtl="0" algn="l">
              <a:lnSpc>
                <a:spcPct val="100000"/>
              </a:lnSpc>
              <a:spcBef>
                <a:spcPts val="800"/>
              </a:spcBef>
              <a:spcAft>
                <a:spcPts val="0"/>
              </a:spcAft>
              <a:buSzPts val="1200"/>
              <a:buFont typeface="Source Code Pro"/>
              <a:buChar char="●"/>
            </a:pPr>
            <a:r>
              <a:rPr lang="en" sz="1350">
                <a:solidFill>
                  <a:schemeClr val="hlink"/>
                </a:solidFill>
                <a:uFill>
                  <a:noFill/>
                </a:uFill>
                <a:hlinkClick r:id="rId3"/>
              </a:rPr>
              <a:t>Html and css collage concept with person</a:t>
            </a:r>
            <a:r>
              <a:rPr lang="en" sz="1350"/>
              <a:t> I</a:t>
            </a:r>
            <a:endParaRPr sz="1350"/>
          </a:p>
          <a:p>
            <a:pPr indent="-203200" lvl="0" marL="698500" rtl="0" algn="l">
              <a:lnSpc>
                <a:spcPct val="100000"/>
              </a:lnSpc>
              <a:spcBef>
                <a:spcPts val="0"/>
              </a:spcBef>
              <a:spcAft>
                <a:spcPts val="0"/>
              </a:spcAft>
              <a:buSzPts val="1200"/>
              <a:buFont typeface="Source Code Pro Light"/>
              <a:buChar char="●"/>
            </a:pPr>
            <a:r>
              <a:rPr lang="en" sz="1350">
                <a:solidFill>
                  <a:schemeClr val="hlink"/>
                </a:solidFill>
                <a:uFill>
                  <a:noFill/>
                </a:uFill>
                <a:hlinkClick r:id="rId4"/>
              </a:rPr>
              <a:t>Html and css co</a:t>
            </a:r>
            <a:r>
              <a:rPr lang="en" sz="1350">
                <a:uFill>
                  <a:noFill/>
                </a:uFill>
                <a:hlinkClick r:id="rId5"/>
              </a:rPr>
              <a:t>llage concept</a:t>
            </a:r>
            <a:r>
              <a:rPr lang="en" sz="1350">
                <a:solidFill>
                  <a:schemeClr val="hlink"/>
                </a:solidFill>
                <a:uFill>
                  <a:noFill/>
                </a:uFill>
                <a:hlinkClick r:id="rId6"/>
              </a:rPr>
              <a:t> with person</a:t>
            </a:r>
            <a:r>
              <a:rPr lang="en" sz="1350"/>
              <a:t> II</a:t>
            </a:r>
            <a:endParaRPr sz="1350"/>
          </a:p>
          <a:p>
            <a:pPr indent="-203200" lvl="0" marL="698500" rtl="0" algn="l">
              <a:lnSpc>
                <a:spcPct val="100000"/>
              </a:lnSpc>
              <a:spcBef>
                <a:spcPts val="0"/>
              </a:spcBef>
              <a:spcAft>
                <a:spcPts val="0"/>
              </a:spcAft>
              <a:buSzPts val="1200"/>
              <a:buFont typeface="Source Code Pro Light"/>
              <a:buChar char="●"/>
            </a:pPr>
            <a:r>
              <a:rPr lang="en" sz="1350">
                <a:solidFill>
                  <a:schemeClr val="hlink"/>
                </a:solidFill>
                <a:uFill>
                  <a:noFill/>
                </a:uFill>
                <a:hlinkClick r:id="rId7"/>
              </a:rPr>
              <a:t>Html and css collage concept with person</a:t>
            </a:r>
            <a:r>
              <a:rPr lang="en" sz="1350"/>
              <a:t> III</a:t>
            </a:r>
            <a:endParaRPr sz="1350"/>
          </a:p>
          <a:p>
            <a:pPr indent="-203200" lvl="0" marL="698500" rtl="0" algn="l">
              <a:lnSpc>
                <a:spcPct val="100000"/>
              </a:lnSpc>
              <a:spcBef>
                <a:spcPts val="0"/>
              </a:spcBef>
              <a:spcAft>
                <a:spcPts val="0"/>
              </a:spcAft>
              <a:buSzPts val="1200"/>
              <a:buFont typeface="Source Code Pro Light"/>
              <a:buChar char="●"/>
            </a:pPr>
            <a:r>
              <a:rPr lang="en" sz="1350">
                <a:solidFill>
                  <a:schemeClr val="hlink"/>
                </a:solidFill>
                <a:uFill>
                  <a:noFill/>
                </a:uFill>
                <a:hlinkClick r:id="rId8"/>
              </a:rPr>
              <a:t>Html and css collage concept with person</a:t>
            </a:r>
            <a:r>
              <a:rPr lang="en" sz="1350"/>
              <a:t> IV</a:t>
            </a:r>
            <a:endParaRPr sz="1350"/>
          </a:p>
          <a:p>
            <a:pPr indent="-203200" lvl="0" marL="698500" rtl="0" algn="l">
              <a:lnSpc>
                <a:spcPct val="100000"/>
              </a:lnSpc>
              <a:spcBef>
                <a:spcPts val="0"/>
              </a:spcBef>
              <a:spcAft>
                <a:spcPts val="0"/>
              </a:spcAft>
              <a:buSzPts val="1200"/>
              <a:buFont typeface="Source Code Pro Light"/>
              <a:buChar char="●"/>
            </a:pPr>
            <a:r>
              <a:rPr lang="en" sz="1350">
                <a:solidFill>
                  <a:schemeClr val="hlink"/>
                </a:solidFill>
                <a:uFill>
                  <a:noFill/>
                </a:uFill>
                <a:hlinkClick r:id="rId9"/>
              </a:rPr>
              <a:t>Medium shot smiley woman at library</a:t>
            </a:r>
            <a:endParaRPr sz="1350"/>
          </a:p>
          <a:p>
            <a:pPr indent="-203200" lvl="0" marL="698500" rtl="0" algn="l">
              <a:lnSpc>
                <a:spcPct val="100000"/>
              </a:lnSpc>
              <a:spcBef>
                <a:spcPts val="0"/>
              </a:spcBef>
              <a:spcAft>
                <a:spcPts val="0"/>
              </a:spcAft>
              <a:buSzPts val="1200"/>
              <a:buFont typeface="Source Code Pro Light"/>
              <a:buChar char="●"/>
            </a:pPr>
            <a:r>
              <a:rPr lang="en" sz="1350">
                <a:solidFill>
                  <a:schemeClr val="hlink"/>
                </a:solidFill>
                <a:uFill>
                  <a:noFill/>
                </a:uFill>
                <a:hlinkClick r:id="rId10"/>
              </a:rPr>
              <a:t>Medium shot man holding notebook</a:t>
            </a:r>
            <a:endParaRPr sz="1200"/>
          </a:p>
          <a:p>
            <a:pPr indent="0" lvl="0" marL="0" rtl="0" algn="l">
              <a:spcBef>
                <a:spcPts val="300"/>
              </a:spcBef>
              <a:spcAft>
                <a:spcPts val="0"/>
              </a:spcAft>
              <a:buNone/>
            </a:pPr>
            <a:r>
              <a:t/>
            </a:r>
            <a:endParaRPr sz="1100">
              <a:solidFill>
                <a:schemeClr val="dk1"/>
              </a:solidFill>
            </a:endParaRPr>
          </a:p>
        </p:txBody>
      </p:sp>
      <p:sp>
        <p:nvSpPr>
          <p:cNvPr id="1664" name="Google Shape;1664;p6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a:t>
            </a:r>
            <a:r>
              <a:rPr lang="en"/>
              <a:t>esources</a:t>
            </a:r>
            <a:endParaRPr/>
          </a:p>
        </p:txBody>
      </p:sp>
      <p:grpSp>
        <p:nvGrpSpPr>
          <p:cNvPr id="1665" name="Google Shape;1665;p67"/>
          <p:cNvGrpSpPr/>
          <p:nvPr/>
        </p:nvGrpSpPr>
        <p:grpSpPr>
          <a:xfrm>
            <a:off x="350039" y="3944000"/>
            <a:ext cx="2536147" cy="887325"/>
            <a:chOff x="880714" y="3731738"/>
            <a:chExt cx="2536147" cy="887325"/>
          </a:xfrm>
        </p:grpSpPr>
        <p:sp>
          <p:nvSpPr>
            <p:cNvPr id="1666" name="Google Shape;1666;p67"/>
            <p:cNvSpPr/>
            <p:nvPr/>
          </p:nvSpPr>
          <p:spPr>
            <a:xfrm>
              <a:off x="880714" y="3748200"/>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67"/>
            <p:cNvSpPr/>
            <p:nvPr/>
          </p:nvSpPr>
          <p:spPr>
            <a:xfrm>
              <a:off x="880714" y="3987275"/>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67"/>
            <p:cNvSpPr/>
            <p:nvPr/>
          </p:nvSpPr>
          <p:spPr>
            <a:xfrm>
              <a:off x="880732" y="4260575"/>
              <a:ext cx="3276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67"/>
            <p:cNvSpPr/>
            <p:nvPr/>
          </p:nvSpPr>
          <p:spPr>
            <a:xfrm>
              <a:off x="1374131" y="4260575"/>
              <a:ext cx="5244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67"/>
            <p:cNvSpPr/>
            <p:nvPr/>
          </p:nvSpPr>
          <p:spPr>
            <a:xfrm>
              <a:off x="2032952" y="4260575"/>
              <a:ext cx="661800"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67"/>
            <p:cNvSpPr/>
            <p:nvPr/>
          </p:nvSpPr>
          <p:spPr>
            <a:xfrm>
              <a:off x="2783250" y="4260575"/>
              <a:ext cx="2415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67"/>
            <p:cNvSpPr/>
            <p:nvPr/>
          </p:nvSpPr>
          <p:spPr>
            <a:xfrm>
              <a:off x="880732" y="4469100"/>
              <a:ext cx="3276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67"/>
            <p:cNvSpPr/>
            <p:nvPr/>
          </p:nvSpPr>
          <p:spPr>
            <a:xfrm>
              <a:off x="1374131" y="4469100"/>
              <a:ext cx="8340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67"/>
            <p:cNvSpPr/>
            <p:nvPr/>
          </p:nvSpPr>
          <p:spPr>
            <a:xfrm>
              <a:off x="2318331" y="4469100"/>
              <a:ext cx="3549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67"/>
            <p:cNvSpPr/>
            <p:nvPr/>
          </p:nvSpPr>
          <p:spPr>
            <a:xfrm>
              <a:off x="2783561" y="4471163"/>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67"/>
            <p:cNvSpPr/>
            <p:nvPr/>
          </p:nvSpPr>
          <p:spPr>
            <a:xfrm>
              <a:off x="1301861" y="3961838"/>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67"/>
            <p:cNvSpPr/>
            <p:nvPr/>
          </p:nvSpPr>
          <p:spPr>
            <a:xfrm>
              <a:off x="1301861" y="3731738"/>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67"/>
            <p:cNvSpPr/>
            <p:nvPr/>
          </p:nvSpPr>
          <p:spPr>
            <a:xfrm>
              <a:off x="2028686" y="3961838"/>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82" name="Shape 1682"/>
        <p:cNvGrpSpPr/>
        <p:nvPr/>
      </p:nvGrpSpPr>
      <p:grpSpPr>
        <a:xfrm>
          <a:off x="0" y="0"/>
          <a:ext cx="0" cy="0"/>
          <a:chOff x="0" y="0"/>
          <a:chExt cx="0" cy="0"/>
        </a:xfrm>
      </p:grpSpPr>
      <p:sp>
        <p:nvSpPr>
          <p:cNvPr id="1683" name="Google Shape;1683;p68"/>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1684" name="Google Shape;1684;p68"/>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88" name="Shape 1688"/>
        <p:cNvGrpSpPr/>
        <p:nvPr/>
      </p:nvGrpSpPr>
      <p:grpSpPr>
        <a:xfrm>
          <a:off x="0" y="0"/>
          <a:ext cx="0" cy="0"/>
          <a:chOff x="0" y="0"/>
          <a:chExt cx="0" cy="0"/>
        </a:xfrm>
      </p:grpSpPr>
      <p:sp>
        <p:nvSpPr>
          <p:cNvPr id="1689" name="Google Shape;1689;p69"/>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1690" name="Google Shape;1690;p69"/>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p34"/>
          <p:cNvSpPr txBox="1"/>
          <p:nvPr>
            <p:ph type="title"/>
          </p:nvPr>
        </p:nvSpPr>
        <p:spPr>
          <a:xfrm>
            <a:off x="4223100" y="1198450"/>
            <a:ext cx="4206000" cy="1964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Whoa!</a:t>
            </a:r>
            <a:endParaRPr/>
          </a:p>
        </p:txBody>
      </p:sp>
      <p:sp>
        <p:nvSpPr>
          <p:cNvPr id="353" name="Google Shape;353;p34"/>
          <p:cNvSpPr txBox="1"/>
          <p:nvPr>
            <p:ph idx="1" type="subTitle"/>
          </p:nvPr>
        </p:nvSpPr>
        <p:spPr>
          <a:xfrm>
            <a:off x="4223100" y="3162850"/>
            <a:ext cx="4206000" cy="106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&lt; </a:t>
            </a:r>
            <a:r>
              <a:rPr lang="en"/>
              <a:t>This can be the part of the presentation where you introduce yourself, write your email… </a:t>
            </a:r>
            <a:r>
              <a:rPr lang="en" sz="1400"/>
              <a:t>&gt;</a:t>
            </a:r>
            <a:endParaRPr/>
          </a:p>
        </p:txBody>
      </p:sp>
      <p:sp>
        <p:nvSpPr>
          <p:cNvPr id="354" name="Google Shape;354;p34"/>
          <p:cNvSpPr txBox="1"/>
          <p:nvPr/>
        </p:nvSpPr>
        <p:spPr>
          <a:xfrm>
            <a:off x="8329900" y="3978325"/>
            <a:ext cx="519300" cy="79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600">
                <a:solidFill>
                  <a:schemeClr val="accent1"/>
                </a:solidFill>
                <a:latin typeface="Comfortaa"/>
                <a:ea typeface="Comfortaa"/>
                <a:cs typeface="Comfortaa"/>
                <a:sym typeface="Comfortaa"/>
              </a:rPr>
              <a:t>*</a:t>
            </a:r>
            <a:endParaRPr sz="9600">
              <a:solidFill>
                <a:schemeClr val="accent1"/>
              </a:solidFill>
              <a:latin typeface="Comfortaa"/>
              <a:ea typeface="Comfortaa"/>
              <a:cs typeface="Comfortaa"/>
              <a:sym typeface="Comfortaa"/>
            </a:endParaRPr>
          </a:p>
        </p:txBody>
      </p:sp>
      <p:grpSp>
        <p:nvGrpSpPr>
          <p:cNvPr id="355" name="Google Shape;355;p34"/>
          <p:cNvGrpSpPr/>
          <p:nvPr/>
        </p:nvGrpSpPr>
        <p:grpSpPr>
          <a:xfrm>
            <a:off x="335642" y="696438"/>
            <a:ext cx="2932044" cy="3907563"/>
            <a:chOff x="335642" y="696438"/>
            <a:chExt cx="2932044" cy="3907563"/>
          </a:xfrm>
        </p:grpSpPr>
        <p:sp>
          <p:nvSpPr>
            <p:cNvPr id="356" name="Google Shape;356;p34"/>
            <p:cNvSpPr/>
            <p:nvPr/>
          </p:nvSpPr>
          <p:spPr>
            <a:xfrm>
              <a:off x="335642" y="705013"/>
              <a:ext cx="354933"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4"/>
            <p:cNvSpPr/>
            <p:nvPr/>
          </p:nvSpPr>
          <p:spPr>
            <a:xfrm>
              <a:off x="821967" y="696438"/>
              <a:ext cx="354933"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4"/>
            <p:cNvSpPr/>
            <p:nvPr/>
          </p:nvSpPr>
          <p:spPr>
            <a:xfrm>
              <a:off x="335642" y="1017238"/>
              <a:ext cx="354933"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4"/>
            <p:cNvSpPr/>
            <p:nvPr/>
          </p:nvSpPr>
          <p:spPr>
            <a:xfrm>
              <a:off x="335642" y="1343950"/>
              <a:ext cx="354933"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4"/>
            <p:cNvSpPr/>
            <p:nvPr/>
          </p:nvSpPr>
          <p:spPr>
            <a:xfrm>
              <a:off x="335642" y="1670688"/>
              <a:ext cx="354933"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4"/>
            <p:cNvSpPr/>
            <p:nvPr/>
          </p:nvSpPr>
          <p:spPr>
            <a:xfrm>
              <a:off x="770496" y="1670688"/>
              <a:ext cx="45446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4"/>
            <p:cNvSpPr/>
            <p:nvPr/>
          </p:nvSpPr>
          <p:spPr>
            <a:xfrm>
              <a:off x="1304877" y="1670688"/>
              <a:ext cx="354933"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4"/>
            <p:cNvSpPr/>
            <p:nvPr/>
          </p:nvSpPr>
          <p:spPr>
            <a:xfrm>
              <a:off x="335642" y="1981263"/>
              <a:ext cx="327489"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4"/>
            <p:cNvSpPr/>
            <p:nvPr/>
          </p:nvSpPr>
          <p:spPr>
            <a:xfrm>
              <a:off x="335642" y="2324113"/>
              <a:ext cx="327489"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4"/>
            <p:cNvSpPr/>
            <p:nvPr/>
          </p:nvSpPr>
          <p:spPr>
            <a:xfrm>
              <a:off x="335642" y="2633038"/>
              <a:ext cx="327489"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4"/>
            <p:cNvSpPr/>
            <p:nvPr/>
          </p:nvSpPr>
          <p:spPr>
            <a:xfrm>
              <a:off x="335642" y="2941963"/>
              <a:ext cx="327489"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4"/>
            <p:cNvSpPr/>
            <p:nvPr/>
          </p:nvSpPr>
          <p:spPr>
            <a:xfrm>
              <a:off x="349364" y="3722938"/>
              <a:ext cx="327489"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4"/>
            <p:cNvSpPr/>
            <p:nvPr/>
          </p:nvSpPr>
          <p:spPr>
            <a:xfrm>
              <a:off x="770496" y="1981263"/>
              <a:ext cx="327489"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4"/>
            <p:cNvSpPr/>
            <p:nvPr/>
          </p:nvSpPr>
          <p:spPr>
            <a:xfrm>
              <a:off x="731557" y="2324113"/>
              <a:ext cx="327489"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4"/>
            <p:cNvSpPr/>
            <p:nvPr/>
          </p:nvSpPr>
          <p:spPr>
            <a:xfrm>
              <a:off x="770496" y="2633038"/>
              <a:ext cx="327489"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4"/>
            <p:cNvSpPr/>
            <p:nvPr/>
          </p:nvSpPr>
          <p:spPr>
            <a:xfrm>
              <a:off x="770496" y="2958925"/>
              <a:ext cx="327489"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4"/>
            <p:cNvSpPr/>
            <p:nvPr/>
          </p:nvSpPr>
          <p:spPr>
            <a:xfrm>
              <a:off x="770496" y="3284813"/>
              <a:ext cx="327489"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4"/>
            <p:cNvSpPr/>
            <p:nvPr/>
          </p:nvSpPr>
          <p:spPr>
            <a:xfrm>
              <a:off x="1174186" y="1981263"/>
              <a:ext cx="63339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4"/>
            <p:cNvSpPr/>
            <p:nvPr/>
          </p:nvSpPr>
          <p:spPr>
            <a:xfrm>
              <a:off x="1174186" y="2324113"/>
              <a:ext cx="88477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4"/>
            <p:cNvSpPr/>
            <p:nvPr/>
          </p:nvSpPr>
          <p:spPr>
            <a:xfrm>
              <a:off x="1205349" y="2633038"/>
              <a:ext cx="1030037"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4"/>
            <p:cNvSpPr/>
            <p:nvPr/>
          </p:nvSpPr>
          <p:spPr>
            <a:xfrm>
              <a:off x="1205349" y="2977538"/>
              <a:ext cx="1030037"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4"/>
            <p:cNvSpPr/>
            <p:nvPr/>
          </p:nvSpPr>
          <p:spPr>
            <a:xfrm>
              <a:off x="1205349" y="3284813"/>
              <a:ext cx="1030037"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4"/>
            <p:cNvSpPr/>
            <p:nvPr/>
          </p:nvSpPr>
          <p:spPr>
            <a:xfrm>
              <a:off x="1883777" y="1981263"/>
              <a:ext cx="57704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34"/>
            <p:cNvSpPr/>
            <p:nvPr/>
          </p:nvSpPr>
          <p:spPr>
            <a:xfrm>
              <a:off x="2174096" y="2307150"/>
              <a:ext cx="57704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34"/>
            <p:cNvSpPr/>
            <p:nvPr/>
          </p:nvSpPr>
          <p:spPr>
            <a:xfrm>
              <a:off x="2342750" y="2633063"/>
              <a:ext cx="354933"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4"/>
            <p:cNvSpPr/>
            <p:nvPr/>
          </p:nvSpPr>
          <p:spPr>
            <a:xfrm>
              <a:off x="2342750" y="3284863"/>
              <a:ext cx="354933"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34"/>
            <p:cNvSpPr/>
            <p:nvPr/>
          </p:nvSpPr>
          <p:spPr>
            <a:xfrm>
              <a:off x="349364" y="3962013"/>
              <a:ext cx="327489"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4"/>
            <p:cNvSpPr/>
            <p:nvPr/>
          </p:nvSpPr>
          <p:spPr>
            <a:xfrm>
              <a:off x="731557" y="4245513"/>
              <a:ext cx="327489"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34"/>
            <p:cNvSpPr/>
            <p:nvPr/>
          </p:nvSpPr>
          <p:spPr>
            <a:xfrm>
              <a:off x="1224956" y="4245513"/>
              <a:ext cx="524349"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4"/>
            <p:cNvSpPr/>
            <p:nvPr/>
          </p:nvSpPr>
          <p:spPr>
            <a:xfrm>
              <a:off x="1883777" y="4245513"/>
              <a:ext cx="661931"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4"/>
            <p:cNvSpPr/>
            <p:nvPr/>
          </p:nvSpPr>
          <p:spPr>
            <a:xfrm>
              <a:off x="2634075" y="4245513"/>
              <a:ext cx="241501"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4"/>
            <p:cNvSpPr/>
            <p:nvPr/>
          </p:nvSpPr>
          <p:spPr>
            <a:xfrm>
              <a:off x="731557" y="4454038"/>
              <a:ext cx="327489"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4"/>
            <p:cNvSpPr/>
            <p:nvPr/>
          </p:nvSpPr>
          <p:spPr>
            <a:xfrm>
              <a:off x="1224956" y="4454038"/>
              <a:ext cx="833909"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34"/>
            <p:cNvSpPr/>
            <p:nvPr/>
          </p:nvSpPr>
          <p:spPr>
            <a:xfrm>
              <a:off x="2169156" y="4454038"/>
              <a:ext cx="354933"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4"/>
            <p:cNvSpPr/>
            <p:nvPr/>
          </p:nvSpPr>
          <p:spPr>
            <a:xfrm>
              <a:off x="1250486" y="708338"/>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4"/>
            <p:cNvSpPr/>
            <p:nvPr/>
          </p:nvSpPr>
          <p:spPr>
            <a:xfrm>
              <a:off x="821986" y="1017263"/>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4"/>
            <p:cNvSpPr/>
            <p:nvPr/>
          </p:nvSpPr>
          <p:spPr>
            <a:xfrm>
              <a:off x="1555286" y="1013138"/>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34"/>
            <p:cNvSpPr/>
            <p:nvPr/>
          </p:nvSpPr>
          <p:spPr>
            <a:xfrm>
              <a:off x="821979" y="1343988"/>
              <a:ext cx="4029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34"/>
            <p:cNvSpPr/>
            <p:nvPr/>
          </p:nvSpPr>
          <p:spPr>
            <a:xfrm>
              <a:off x="1739729" y="1668625"/>
              <a:ext cx="4029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34"/>
            <p:cNvSpPr/>
            <p:nvPr/>
          </p:nvSpPr>
          <p:spPr>
            <a:xfrm>
              <a:off x="2342754" y="2977538"/>
              <a:ext cx="4029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34"/>
            <p:cNvSpPr/>
            <p:nvPr/>
          </p:nvSpPr>
          <p:spPr>
            <a:xfrm>
              <a:off x="2537025" y="1981263"/>
              <a:ext cx="3276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4"/>
            <p:cNvSpPr/>
            <p:nvPr/>
          </p:nvSpPr>
          <p:spPr>
            <a:xfrm>
              <a:off x="2805050" y="2633038"/>
              <a:ext cx="3276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4"/>
            <p:cNvSpPr/>
            <p:nvPr/>
          </p:nvSpPr>
          <p:spPr>
            <a:xfrm>
              <a:off x="2634386" y="4456100"/>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34"/>
            <p:cNvSpPr/>
            <p:nvPr/>
          </p:nvSpPr>
          <p:spPr>
            <a:xfrm>
              <a:off x="770511" y="3936575"/>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34"/>
            <p:cNvSpPr/>
            <p:nvPr/>
          </p:nvSpPr>
          <p:spPr>
            <a:xfrm>
              <a:off x="770511" y="3706475"/>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1" name="Google Shape;401;p34"/>
          <p:cNvSpPr txBox="1"/>
          <p:nvPr/>
        </p:nvSpPr>
        <p:spPr>
          <a:xfrm>
            <a:off x="7911475" y="1933200"/>
            <a:ext cx="519300" cy="87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94" name="Shape 1694"/>
        <p:cNvGrpSpPr/>
        <p:nvPr/>
      </p:nvGrpSpPr>
      <p:grpSpPr>
        <a:xfrm>
          <a:off x="0" y="0"/>
          <a:ext cx="0" cy="0"/>
          <a:chOff x="0" y="0"/>
          <a:chExt cx="0" cy="0"/>
        </a:xfrm>
      </p:grpSpPr>
      <p:sp>
        <p:nvSpPr>
          <p:cNvPr id="1695" name="Google Shape;1695;p70"/>
          <p:cNvSpPr txBox="1"/>
          <p:nvPr>
            <p:ph idx="4294967295" type="body"/>
          </p:nvPr>
        </p:nvSpPr>
        <p:spPr>
          <a:xfrm>
            <a:off x="716775" y="1188000"/>
            <a:ext cx="7710600" cy="1466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This presentation has been made using the following fonts:</a:t>
            </a:r>
            <a:endParaRPr>
              <a:solidFill>
                <a:schemeClr val="lt1"/>
              </a:solidFill>
              <a:latin typeface="Arial"/>
              <a:ea typeface="Arial"/>
              <a:cs typeface="Arial"/>
              <a:sym typeface="Arial"/>
            </a:endParaRPr>
          </a:p>
          <a:p>
            <a:pPr indent="0" lvl="0" marL="0" rtl="0" algn="ctr">
              <a:lnSpc>
                <a:spcPct val="100000"/>
              </a:lnSpc>
              <a:spcBef>
                <a:spcPts val="1000"/>
              </a:spcBef>
              <a:spcAft>
                <a:spcPts val="0"/>
              </a:spcAft>
              <a:buClr>
                <a:schemeClr val="dk1"/>
              </a:buClr>
              <a:buSzPts val="1100"/>
              <a:buFont typeface="Arial"/>
              <a:buNone/>
            </a:pPr>
            <a:r>
              <a:rPr b="1" lang="en">
                <a:solidFill>
                  <a:schemeClr val="lt1"/>
                </a:solidFill>
                <a:latin typeface="Arial"/>
                <a:ea typeface="Arial"/>
                <a:cs typeface="Arial"/>
                <a:sym typeface="Arial"/>
              </a:rPr>
              <a:t>Source Code Pro</a:t>
            </a:r>
            <a:endParaRPr b="1">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val="tx"/>
                    </a:ext>
                  </a:extLst>
                </a:hlinkClick>
              </a:rPr>
              <a:t>https://fonts.google.com/specimen/Source+Code+Pro</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t/>
            </a:r>
            <a:endParaRPr>
              <a:solidFill>
                <a:schemeClr val="lt1"/>
              </a:solidFill>
              <a:latin typeface="Arial"/>
              <a:ea typeface="Arial"/>
              <a:cs typeface="Arial"/>
              <a:sym typeface="Arial"/>
            </a:endParaRPr>
          </a:p>
          <a:p>
            <a:pPr indent="0" lvl="0" marL="0" rtl="0" algn="l">
              <a:lnSpc>
                <a:spcPct val="100000"/>
              </a:lnSpc>
              <a:spcBef>
                <a:spcPts val="0"/>
              </a:spcBef>
              <a:spcAft>
                <a:spcPts val="0"/>
              </a:spcAft>
              <a:buClr>
                <a:schemeClr val="dk1"/>
              </a:buClr>
              <a:buSzPts val="1100"/>
              <a:buFont typeface="Arial"/>
              <a:buNone/>
            </a:pPr>
            <a:r>
              <a:t/>
            </a:r>
            <a:endParaRPr>
              <a:solidFill>
                <a:schemeClr val="lt1"/>
              </a:solidFill>
              <a:latin typeface="Arial"/>
              <a:ea typeface="Arial"/>
              <a:cs typeface="Arial"/>
              <a:sym typeface="Arial"/>
            </a:endParaRPr>
          </a:p>
          <a:p>
            <a:pPr indent="0" lvl="0" marL="0" rtl="0" algn="l">
              <a:lnSpc>
                <a:spcPct val="100000"/>
              </a:lnSpc>
              <a:spcBef>
                <a:spcPts val="0"/>
              </a:spcBef>
              <a:spcAft>
                <a:spcPts val="0"/>
              </a:spcAft>
              <a:buNone/>
            </a:pPr>
            <a:r>
              <a:t/>
            </a:r>
            <a:endParaRPr sz="1300">
              <a:solidFill>
                <a:schemeClr val="lt1"/>
              </a:solidFill>
              <a:latin typeface="Arial"/>
              <a:ea typeface="Arial"/>
              <a:cs typeface="Arial"/>
              <a:sym typeface="Arial"/>
            </a:endParaRPr>
          </a:p>
        </p:txBody>
      </p:sp>
      <p:sp>
        <p:nvSpPr>
          <p:cNvPr id="1696" name="Google Shape;1696;p70"/>
          <p:cNvSpPr/>
          <p:nvPr/>
        </p:nvSpPr>
        <p:spPr>
          <a:xfrm>
            <a:off x="2052725" y="2595300"/>
            <a:ext cx="791400" cy="754200"/>
          </a:xfrm>
          <a:prstGeom prst="roundRect">
            <a:avLst>
              <a:gd fmla="val 16667" name="adj"/>
            </a:avLst>
          </a:prstGeom>
          <a:solidFill>
            <a:srgbClr val="E7E7E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70"/>
          <p:cNvSpPr/>
          <p:nvPr/>
        </p:nvSpPr>
        <p:spPr>
          <a:xfrm>
            <a:off x="3114545" y="2595300"/>
            <a:ext cx="791400" cy="754200"/>
          </a:xfrm>
          <a:prstGeom prst="roundRect">
            <a:avLst>
              <a:gd fmla="val 16667" name="adj"/>
            </a:avLst>
          </a:prstGeom>
          <a:solidFill>
            <a:srgbClr val="10111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70"/>
          <p:cNvSpPr/>
          <p:nvPr/>
        </p:nvSpPr>
        <p:spPr>
          <a:xfrm>
            <a:off x="4176364" y="2595300"/>
            <a:ext cx="791400" cy="754200"/>
          </a:xfrm>
          <a:prstGeom prst="roundRect">
            <a:avLst>
              <a:gd fmla="val 16667" name="adj"/>
            </a:avLst>
          </a:prstGeom>
          <a:solidFill>
            <a:srgbClr val="FD4A4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70"/>
          <p:cNvSpPr txBox="1"/>
          <p:nvPr/>
        </p:nvSpPr>
        <p:spPr>
          <a:xfrm>
            <a:off x="2052725" y="27523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#e7e7e7</a:t>
            </a:r>
            <a:endParaRPr sz="1000"/>
          </a:p>
        </p:txBody>
      </p:sp>
      <p:sp>
        <p:nvSpPr>
          <p:cNvPr id="1700" name="Google Shape;1700;p70"/>
          <p:cNvSpPr txBox="1"/>
          <p:nvPr/>
        </p:nvSpPr>
        <p:spPr>
          <a:xfrm>
            <a:off x="3114550" y="27523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#10111a</a:t>
            </a:r>
            <a:endParaRPr sz="1000">
              <a:solidFill>
                <a:srgbClr val="FFFFFF"/>
              </a:solidFill>
            </a:endParaRPr>
          </a:p>
        </p:txBody>
      </p:sp>
      <p:sp>
        <p:nvSpPr>
          <p:cNvPr id="1701" name="Google Shape;1701;p70"/>
          <p:cNvSpPr txBox="1"/>
          <p:nvPr/>
        </p:nvSpPr>
        <p:spPr>
          <a:xfrm>
            <a:off x="4176375" y="27523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#fd4a4a</a:t>
            </a:r>
            <a:endParaRPr sz="1000">
              <a:solidFill>
                <a:srgbClr val="FFFFFF"/>
              </a:solidFill>
            </a:endParaRPr>
          </a:p>
        </p:txBody>
      </p:sp>
      <p:sp>
        <p:nvSpPr>
          <p:cNvPr id="1702" name="Google Shape;1702;p70"/>
          <p:cNvSpPr/>
          <p:nvPr/>
        </p:nvSpPr>
        <p:spPr>
          <a:xfrm>
            <a:off x="5238200" y="2595300"/>
            <a:ext cx="791400" cy="754200"/>
          </a:xfrm>
          <a:prstGeom prst="roundRect">
            <a:avLst>
              <a:gd fmla="val 16667" name="adj"/>
            </a:avLst>
          </a:prstGeom>
          <a:solidFill>
            <a:srgbClr val="EC795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70"/>
          <p:cNvSpPr txBox="1"/>
          <p:nvPr/>
        </p:nvSpPr>
        <p:spPr>
          <a:xfrm>
            <a:off x="5238200" y="27523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#ec7955</a:t>
            </a:r>
            <a:endParaRPr sz="1000">
              <a:solidFill>
                <a:srgbClr val="FFFFFF"/>
              </a:solidFill>
            </a:endParaRPr>
          </a:p>
        </p:txBody>
      </p:sp>
      <p:sp>
        <p:nvSpPr>
          <p:cNvPr id="1704" name="Google Shape;1704;p70"/>
          <p:cNvSpPr/>
          <p:nvPr/>
        </p:nvSpPr>
        <p:spPr>
          <a:xfrm>
            <a:off x="2052725" y="3526400"/>
            <a:ext cx="791400" cy="754200"/>
          </a:xfrm>
          <a:prstGeom prst="roundRect">
            <a:avLst>
              <a:gd fmla="val 16667" name="adj"/>
            </a:avLst>
          </a:prstGeom>
          <a:solidFill>
            <a:srgbClr val="94EE6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70"/>
          <p:cNvSpPr/>
          <p:nvPr/>
        </p:nvSpPr>
        <p:spPr>
          <a:xfrm>
            <a:off x="3114545" y="3526400"/>
            <a:ext cx="791400" cy="754200"/>
          </a:xfrm>
          <a:prstGeom prst="roundRect">
            <a:avLst>
              <a:gd fmla="val 16667" name="adj"/>
            </a:avLst>
          </a:prstGeom>
          <a:solidFill>
            <a:srgbClr val="4CAE9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70"/>
          <p:cNvSpPr/>
          <p:nvPr/>
        </p:nvSpPr>
        <p:spPr>
          <a:xfrm>
            <a:off x="4176364" y="3526400"/>
            <a:ext cx="791400" cy="754200"/>
          </a:xfrm>
          <a:prstGeom prst="roundRect">
            <a:avLst>
              <a:gd fmla="val 16667" name="adj"/>
            </a:avLst>
          </a:prstGeom>
          <a:solidFill>
            <a:srgbClr val="BD64B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70"/>
          <p:cNvSpPr txBox="1"/>
          <p:nvPr/>
        </p:nvSpPr>
        <p:spPr>
          <a:xfrm>
            <a:off x="2052725" y="36834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#94ee6b</a:t>
            </a:r>
            <a:endParaRPr sz="1000"/>
          </a:p>
        </p:txBody>
      </p:sp>
      <p:sp>
        <p:nvSpPr>
          <p:cNvPr id="1708" name="Google Shape;1708;p70"/>
          <p:cNvSpPr txBox="1"/>
          <p:nvPr/>
        </p:nvSpPr>
        <p:spPr>
          <a:xfrm>
            <a:off x="3114550" y="36834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#4cae97</a:t>
            </a:r>
            <a:endParaRPr sz="1000">
              <a:solidFill>
                <a:srgbClr val="FFFFFF"/>
              </a:solidFill>
            </a:endParaRPr>
          </a:p>
        </p:txBody>
      </p:sp>
      <p:sp>
        <p:nvSpPr>
          <p:cNvPr id="1709" name="Google Shape;1709;p70"/>
          <p:cNvSpPr txBox="1"/>
          <p:nvPr/>
        </p:nvSpPr>
        <p:spPr>
          <a:xfrm>
            <a:off x="4176375" y="36834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#bd64b5</a:t>
            </a:r>
            <a:endParaRPr sz="1000">
              <a:solidFill>
                <a:srgbClr val="FFFFFF"/>
              </a:solidFill>
            </a:endParaRPr>
          </a:p>
        </p:txBody>
      </p:sp>
      <p:sp>
        <p:nvSpPr>
          <p:cNvPr id="1710" name="Google Shape;1710;p70"/>
          <p:cNvSpPr/>
          <p:nvPr/>
        </p:nvSpPr>
        <p:spPr>
          <a:xfrm>
            <a:off x="5238200" y="3526400"/>
            <a:ext cx="791400" cy="754200"/>
          </a:xfrm>
          <a:prstGeom prst="roundRect">
            <a:avLst>
              <a:gd fmla="val 16667" name="adj"/>
            </a:avLst>
          </a:prstGeom>
          <a:solidFill>
            <a:srgbClr val="FFFF9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70"/>
          <p:cNvSpPr txBox="1"/>
          <p:nvPr/>
        </p:nvSpPr>
        <p:spPr>
          <a:xfrm>
            <a:off x="5238200" y="36834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191919"/>
                </a:solidFill>
              </a:rPr>
              <a:t>#ffff99</a:t>
            </a:r>
            <a:endParaRPr sz="1000">
              <a:solidFill>
                <a:srgbClr val="191919"/>
              </a:solidFill>
            </a:endParaRPr>
          </a:p>
        </p:txBody>
      </p:sp>
      <p:sp>
        <p:nvSpPr>
          <p:cNvPr id="1712" name="Google Shape;1712;p70"/>
          <p:cNvSpPr/>
          <p:nvPr/>
        </p:nvSpPr>
        <p:spPr>
          <a:xfrm>
            <a:off x="6300025" y="2595300"/>
            <a:ext cx="791400" cy="754200"/>
          </a:xfrm>
          <a:prstGeom prst="roundRect">
            <a:avLst>
              <a:gd fmla="val 16667" name="adj"/>
            </a:avLst>
          </a:prstGeom>
          <a:solidFill>
            <a:srgbClr val="E81A8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70"/>
          <p:cNvSpPr txBox="1"/>
          <p:nvPr/>
        </p:nvSpPr>
        <p:spPr>
          <a:xfrm>
            <a:off x="6300025" y="27523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#e81a81</a:t>
            </a:r>
            <a:endParaRPr sz="1000">
              <a:solidFill>
                <a:srgbClr val="FFFFFF"/>
              </a:solidFill>
            </a:endParaRPr>
          </a:p>
        </p:txBody>
      </p:sp>
      <p:sp>
        <p:nvSpPr>
          <p:cNvPr id="1714" name="Google Shape;1714;p70"/>
          <p:cNvSpPr/>
          <p:nvPr/>
        </p:nvSpPr>
        <p:spPr>
          <a:xfrm>
            <a:off x="6300025" y="3526400"/>
            <a:ext cx="791400" cy="754200"/>
          </a:xfrm>
          <a:prstGeom prst="roundRect">
            <a:avLst>
              <a:gd fmla="val 16667" name="adj"/>
            </a:avLst>
          </a:prstGeom>
          <a:solidFill>
            <a:srgbClr val="2C293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70"/>
          <p:cNvSpPr txBox="1"/>
          <p:nvPr/>
        </p:nvSpPr>
        <p:spPr>
          <a:xfrm>
            <a:off x="6300025" y="36834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#2c293a</a:t>
            </a:r>
            <a:endParaRPr sz="1000">
              <a:solidFill>
                <a:srgbClr val="FFFFFF"/>
              </a:solidFill>
            </a:endParaRPr>
          </a:p>
        </p:txBody>
      </p:sp>
      <p:sp>
        <p:nvSpPr>
          <p:cNvPr id="1716" name="Google Shape;1716;p70"/>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720" name="Shape 1720"/>
        <p:cNvGrpSpPr/>
        <p:nvPr/>
      </p:nvGrpSpPr>
      <p:grpSpPr>
        <a:xfrm>
          <a:off x="0" y="0"/>
          <a:ext cx="0" cy="0"/>
          <a:chOff x="0" y="0"/>
          <a:chExt cx="0" cy="0"/>
        </a:xfrm>
      </p:grpSpPr>
      <p:sp>
        <p:nvSpPr>
          <p:cNvPr id="1721" name="Google Shape;1721;p71"/>
          <p:cNvSpPr txBox="1"/>
          <p:nvPr/>
        </p:nvSpPr>
        <p:spPr>
          <a:xfrm>
            <a:off x="716700" y="1188000"/>
            <a:ext cx="7710600" cy="85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1722" name="Google Shape;1722;p71"/>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1723" name="Google Shape;1723;p71"/>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1724" name="Google Shape;1724;p71">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1725" name="Google Shape;1725;p71">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1726" name="Google Shape;1726;p71">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1727" name="Google Shape;1727;p71">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1728" name="Google Shape;1728;p71"/>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729" name="Google Shape;1729;p71"/>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1730" name="Google Shape;1730;p71"/>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1731" name="Google Shape;1731;p71"/>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1732" name="Google Shape;1732;p71">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736" name="Shape 1736"/>
        <p:cNvGrpSpPr/>
        <p:nvPr/>
      </p:nvGrpSpPr>
      <p:grpSpPr>
        <a:xfrm>
          <a:off x="0" y="0"/>
          <a:ext cx="0" cy="0"/>
          <a:chOff x="0" y="0"/>
          <a:chExt cx="0" cy="0"/>
        </a:xfrm>
      </p:grpSpPr>
      <p:sp>
        <p:nvSpPr>
          <p:cNvPr id="1737" name="Google Shape;1737;p72"/>
          <p:cNvSpPr txBox="1"/>
          <p:nvPr/>
        </p:nvSpPr>
        <p:spPr>
          <a:xfrm>
            <a:off x="716700" y="1188000"/>
            <a:ext cx="7710600" cy="76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1738" name="Google Shape;1738;p72"/>
          <p:cNvGrpSpPr/>
          <p:nvPr/>
        </p:nvGrpSpPr>
        <p:grpSpPr>
          <a:xfrm>
            <a:off x="5117640" y="3085736"/>
            <a:ext cx="474294" cy="551291"/>
            <a:chOff x="4727025" y="1332775"/>
            <a:chExt cx="59900" cy="69625"/>
          </a:xfrm>
        </p:grpSpPr>
        <p:sp>
          <p:nvSpPr>
            <p:cNvPr id="1739" name="Google Shape;1739;p72"/>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72"/>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1" name="Google Shape;1741;p72"/>
          <p:cNvGrpSpPr/>
          <p:nvPr/>
        </p:nvGrpSpPr>
        <p:grpSpPr>
          <a:xfrm>
            <a:off x="5731296" y="2314340"/>
            <a:ext cx="555653" cy="557031"/>
            <a:chOff x="4820425" y="1329900"/>
            <a:chExt cx="70175" cy="70350"/>
          </a:xfrm>
        </p:grpSpPr>
        <p:sp>
          <p:nvSpPr>
            <p:cNvPr id="1742" name="Google Shape;1742;p72"/>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72"/>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72"/>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72"/>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6" name="Google Shape;1746;p72"/>
          <p:cNvGrpSpPr/>
          <p:nvPr/>
        </p:nvGrpSpPr>
        <p:grpSpPr>
          <a:xfrm>
            <a:off x="6357664" y="2318845"/>
            <a:ext cx="582574" cy="533871"/>
            <a:chOff x="4903200" y="1331525"/>
            <a:chExt cx="73575" cy="67425"/>
          </a:xfrm>
        </p:grpSpPr>
        <p:sp>
          <p:nvSpPr>
            <p:cNvPr id="1747" name="Google Shape;1747;p72"/>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72"/>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9" name="Google Shape;1749;p72"/>
          <p:cNvGrpSpPr/>
          <p:nvPr/>
        </p:nvGrpSpPr>
        <p:grpSpPr>
          <a:xfrm>
            <a:off x="5717142" y="3078709"/>
            <a:ext cx="583960" cy="565345"/>
            <a:chOff x="4815575" y="1416800"/>
            <a:chExt cx="73750" cy="71400"/>
          </a:xfrm>
        </p:grpSpPr>
        <p:sp>
          <p:nvSpPr>
            <p:cNvPr id="1750" name="Google Shape;1750;p72"/>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72"/>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72"/>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3" name="Google Shape;1753;p72"/>
          <p:cNvGrpSpPr/>
          <p:nvPr/>
        </p:nvGrpSpPr>
        <p:grpSpPr>
          <a:xfrm>
            <a:off x="6351924" y="3108896"/>
            <a:ext cx="589898" cy="504970"/>
            <a:chOff x="4902475" y="1418875"/>
            <a:chExt cx="74500" cy="63775"/>
          </a:xfrm>
        </p:grpSpPr>
        <p:sp>
          <p:nvSpPr>
            <p:cNvPr id="1754" name="Google Shape;1754;p72"/>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72"/>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6" name="Google Shape;1756;p72"/>
          <p:cNvGrpSpPr/>
          <p:nvPr/>
        </p:nvGrpSpPr>
        <p:grpSpPr>
          <a:xfrm>
            <a:off x="5727139" y="3826000"/>
            <a:ext cx="563967" cy="567127"/>
            <a:chOff x="4818100" y="1507675"/>
            <a:chExt cx="71225" cy="71625"/>
          </a:xfrm>
        </p:grpSpPr>
        <p:sp>
          <p:nvSpPr>
            <p:cNvPr id="1757" name="Google Shape;1757;p72"/>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72"/>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72"/>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72"/>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1" name="Google Shape;1761;p72"/>
          <p:cNvGrpSpPr/>
          <p:nvPr/>
        </p:nvGrpSpPr>
        <p:grpSpPr>
          <a:xfrm>
            <a:off x="5040636" y="3829461"/>
            <a:ext cx="628301" cy="588505"/>
            <a:chOff x="4721450" y="1509475"/>
            <a:chExt cx="79350" cy="74325"/>
          </a:xfrm>
        </p:grpSpPr>
        <p:sp>
          <p:nvSpPr>
            <p:cNvPr id="1762" name="Google Shape;1762;p72"/>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72"/>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72"/>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72"/>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6" name="Google Shape;1766;p72"/>
          <p:cNvGrpSpPr/>
          <p:nvPr/>
        </p:nvGrpSpPr>
        <p:grpSpPr>
          <a:xfrm>
            <a:off x="6386170" y="3814027"/>
            <a:ext cx="557038" cy="562772"/>
            <a:chOff x="4906800" y="1507500"/>
            <a:chExt cx="70350" cy="71075"/>
          </a:xfrm>
        </p:grpSpPr>
        <p:sp>
          <p:nvSpPr>
            <p:cNvPr id="1767" name="Google Shape;1767;p72"/>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72"/>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72"/>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72"/>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72"/>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2" name="Google Shape;1772;p72"/>
          <p:cNvGrpSpPr/>
          <p:nvPr/>
        </p:nvGrpSpPr>
        <p:grpSpPr>
          <a:xfrm>
            <a:off x="4423778" y="2340963"/>
            <a:ext cx="517934" cy="517934"/>
            <a:chOff x="3736598" y="2170606"/>
            <a:chExt cx="404889" cy="404889"/>
          </a:xfrm>
        </p:grpSpPr>
        <p:sp>
          <p:nvSpPr>
            <p:cNvPr id="1773" name="Google Shape;1773;p72"/>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72"/>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72"/>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72"/>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7" name="Google Shape;1777;p72"/>
          <p:cNvGrpSpPr/>
          <p:nvPr/>
        </p:nvGrpSpPr>
        <p:grpSpPr>
          <a:xfrm>
            <a:off x="3690839" y="2341061"/>
            <a:ext cx="586986" cy="517740"/>
            <a:chOff x="3161917" y="2170682"/>
            <a:chExt cx="458870" cy="404737"/>
          </a:xfrm>
        </p:grpSpPr>
        <p:sp>
          <p:nvSpPr>
            <p:cNvPr id="1778" name="Google Shape;1778;p72"/>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72"/>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72"/>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1" name="Google Shape;1781;p72"/>
          <p:cNvGrpSpPr/>
          <p:nvPr/>
        </p:nvGrpSpPr>
        <p:grpSpPr>
          <a:xfrm>
            <a:off x="3713860" y="3102400"/>
            <a:ext cx="540943" cy="517963"/>
            <a:chOff x="3179914" y="2889488"/>
            <a:chExt cx="422876" cy="404911"/>
          </a:xfrm>
        </p:grpSpPr>
        <p:sp>
          <p:nvSpPr>
            <p:cNvPr id="1782" name="Google Shape;1782;p72"/>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72"/>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72"/>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72"/>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72"/>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72"/>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8" name="Google Shape;1788;p72"/>
          <p:cNvGrpSpPr/>
          <p:nvPr/>
        </p:nvGrpSpPr>
        <p:grpSpPr>
          <a:xfrm>
            <a:off x="4414654" y="3102358"/>
            <a:ext cx="536180" cy="518047"/>
            <a:chOff x="3729467" y="2889422"/>
            <a:chExt cx="419153" cy="404977"/>
          </a:xfrm>
        </p:grpSpPr>
        <p:sp>
          <p:nvSpPr>
            <p:cNvPr id="1789" name="Google Shape;1789;p72"/>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72"/>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72"/>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72"/>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72"/>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72"/>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72"/>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6" name="Google Shape;1796;p72"/>
          <p:cNvGrpSpPr/>
          <p:nvPr/>
        </p:nvGrpSpPr>
        <p:grpSpPr>
          <a:xfrm>
            <a:off x="1951688" y="3445787"/>
            <a:ext cx="965351" cy="134611"/>
            <a:chOff x="4411970" y="2962952"/>
            <a:chExt cx="706544" cy="104212"/>
          </a:xfrm>
        </p:grpSpPr>
        <p:sp>
          <p:nvSpPr>
            <p:cNvPr id="1797" name="Google Shape;1797;p72"/>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72"/>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72"/>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72"/>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1" name="Google Shape;1801;p72"/>
          <p:cNvGrpSpPr/>
          <p:nvPr/>
        </p:nvGrpSpPr>
        <p:grpSpPr>
          <a:xfrm>
            <a:off x="1951688" y="3041077"/>
            <a:ext cx="960158" cy="289172"/>
            <a:chOff x="4411970" y="2726085"/>
            <a:chExt cx="643107" cy="193659"/>
          </a:xfrm>
        </p:grpSpPr>
        <p:sp>
          <p:nvSpPr>
            <p:cNvPr id="1802" name="Google Shape;1802;p72"/>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72"/>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72"/>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5" name="Google Shape;1805;p72"/>
          <p:cNvGrpSpPr/>
          <p:nvPr/>
        </p:nvGrpSpPr>
        <p:grpSpPr>
          <a:xfrm>
            <a:off x="960185" y="3295400"/>
            <a:ext cx="811503" cy="252584"/>
            <a:chOff x="4411970" y="4340222"/>
            <a:chExt cx="779467" cy="242683"/>
          </a:xfrm>
        </p:grpSpPr>
        <p:sp>
          <p:nvSpPr>
            <p:cNvPr id="1806" name="Google Shape;1806;p72"/>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72"/>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72"/>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9" name="Google Shape;1809;p72"/>
          <p:cNvGrpSpPr/>
          <p:nvPr/>
        </p:nvGrpSpPr>
        <p:grpSpPr>
          <a:xfrm>
            <a:off x="1951688" y="2709308"/>
            <a:ext cx="965160" cy="216230"/>
            <a:chOff x="4411970" y="2468674"/>
            <a:chExt cx="747317" cy="167425"/>
          </a:xfrm>
        </p:grpSpPr>
        <p:sp>
          <p:nvSpPr>
            <p:cNvPr id="1810" name="Google Shape;1810;p72"/>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72"/>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12" name="Google Shape;1812;p72"/>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13" name="Google Shape;1813;p72"/>
          <p:cNvGrpSpPr/>
          <p:nvPr/>
        </p:nvGrpSpPr>
        <p:grpSpPr>
          <a:xfrm>
            <a:off x="959254" y="2334687"/>
            <a:ext cx="1959041" cy="208784"/>
            <a:chOff x="6336019" y="3733725"/>
            <a:chExt cx="2566206" cy="351310"/>
          </a:xfrm>
        </p:grpSpPr>
        <p:sp>
          <p:nvSpPr>
            <p:cNvPr id="1814" name="Google Shape;1814;p72"/>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72"/>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72"/>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72"/>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8" name="Google Shape;1818;p72"/>
          <p:cNvGrpSpPr/>
          <p:nvPr/>
        </p:nvGrpSpPr>
        <p:grpSpPr>
          <a:xfrm>
            <a:off x="1951688" y="3950602"/>
            <a:ext cx="946551" cy="153200"/>
            <a:chOff x="4404545" y="3301592"/>
            <a:chExt cx="782403" cy="129272"/>
          </a:xfrm>
        </p:grpSpPr>
        <p:sp>
          <p:nvSpPr>
            <p:cNvPr id="1819" name="Google Shape;1819;p72"/>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72"/>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1" name="Google Shape;1821;p72"/>
          <p:cNvGrpSpPr/>
          <p:nvPr/>
        </p:nvGrpSpPr>
        <p:grpSpPr>
          <a:xfrm>
            <a:off x="1951688" y="3695937"/>
            <a:ext cx="962257" cy="139127"/>
            <a:chOff x="4411970" y="3131459"/>
            <a:chExt cx="710520" cy="117397"/>
          </a:xfrm>
        </p:grpSpPr>
        <p:sp>
          <p:nvSpPr>
            <p:cNvPr id="1822" name="Google Shape;1822;p72"/>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72"/>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824" name="Google Shape;1824;p72"/>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25" name="Google Shape;1825;p72"/>
          <p:cNvGrpSpPr/>
          <p:nvPr/>
        </p:nvGrpSpPr>
        <p:grpSpPr>
          <a:xfrm>
            <a:off x="951833" y="3621603"/>
            <a:ext cx="823838" cy="458988"/>
            <a:chOff x="4411970" y="1801825"/>
            <a:chExt cx="734586" cy="409262"/>
          </a:xfrm>
        </p:grpSpPr>
        <p:sp>
          <p:nvSpPr>
            <p:cNvPr id="1826" name="Google Shape;1826;p72"/>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72"/>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8" name="Google Shape;1828;p72"/>
          <p:cNvGrpSpPr/>
          <p:nvPr/>
        </p:nvGrpSpPr>
        <p:grpSpPr>
          <a:xfrm>
            <a:off x="3056804" y="2339173"/>
            <a:ext cx="521514" cy="521514"/>
            <a:chOff x="5681300" y="2527788"/>
            <a:chExt cx="805800" cy="805800"/>
          </a:xfrm>
        </p:grpSpPr>
        <p:sp>
          <p:nvSpPr>
            <p:cNvPr id="1829" name="Google Shape;1829;p72"/>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72"/>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1" name="Google Shape;1831;p72"/>
          <p:cNvGrpSpPr/>
          <p:nvPr/>
        </p:nvGrpSpPr>
        <p:grpSpPr>
          <a:xfrm>
            <a:off x="3051044" y="3094865"/>
            <a:ext cx="533033" cy="533033"/>
            <a:chOff x="4049800" y="640400"/>
            <a:chExt cx="858900" cy="858900"/>
          </a:xfrm>
        </p:grpSpPr>
        <p:sp>
          <p:nvSpPr>
            <p:cNvPr id="1832" name="Google Shape;1832;p72"/>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72"/>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4" name="Google Shape;1834;p72"/>
          <p:cNvGrpSpPr/>
          <p:nvPr/>
        </p:nvGrpSpPr>
        <p:grpSpPr>
          <a:xfrm>
            <a:off x="2976527" y="3772543"/>
            <a:ext cx="682068" cy="682068"/>
            <a:chOff x="5080188" y="927900"/>
            <a:chExt cx="961200" cy="961200"/>
          </a:xfrm>
        </p:grpSpPr>
        <p:sp>
          <p:nvSpPr>
            <p:cNvPr id="1835" name="Google Shape;1835;p72"/>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72"/>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72"/>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72"/>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72"/>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72"/>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72"/>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72"/>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3" name="Google Shape;1843;p72"/>
          <p:cNvGrpSpPr/>
          <p:nvPr/>
        </p:nvGrpSpPr>
        <p:grpSpPr>
          <a:xfrm>
            <a:off x="4440026" y="3869234"/>
            <a:ext cx="505650" cy="504006"/>
            <a:chOff x="6039282" y="1042577"/>
            <a:chExt cx="734315" cy="731929"/>
          </a:xfrm>
        </p:grpSpPr>
        <p:sp>
          <p:nvSpPr>
            <p:cNvPr id="1844" name="Google Shape;1844;p72"/>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72"/>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72"/>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72"/>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72"/>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72"/>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72"/>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72"/>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72"/>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72"/>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72"/>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72"/>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72"/>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72"/>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72"/>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72"/>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72"/>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72"/>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72"/>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72"/>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72"/>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5" name="Google Shape;1865;p72"/>
          <p:cNvGrpSpPr/>
          <p:nvPr/>
        </p:nvGrpSpPr>
        <p:grpSpPr>
          <a:xfrm>
            <a:off x="5052628" y="2298862"/>
            <a:ext cx="567744" cy="602136"/>
            <a:chOff x="1825800" y="1651625"/>
            <a:chExt cx="539989" cy="571775"/>
          </a:xfrm>
        </p:grpSpPr>
        <p:sp>
          <p:nvSpPr>
            <p:cNvPr id="1866" name="Google Shape;1866;p72"/>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72"/>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72"/>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72"/>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0" name="Google Shape;1870;p72"/>
          <p:cNvGrpSpPr/>
          <p:nvPr/>
        </p:nvGrpSpPr>
        <p:grpSpPr>
          <a:xfrm>
            <a:off x="3727557" y="3855579"/>
            <a:ext cx="508123" cy="507955"/>
            <a:chOff x="1897577" y="2802432"/>
            <a:chExt cx="492176" cy="492014"/>
          </a:xfrm>
        </p:grpSpPr>
        <p:sp>
          <p:nvSpPr>
            <p:cNvPr id="1871" name="Google Shape;1871;p72"/>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72"/>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72"/>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72"/>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72"/>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72"/>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72"/>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72"/>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72"/>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72"/>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72"/>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72"/>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3" name="Google Shape;1883;p72"/>
          <p:cNvGrpSpPr/>
          <p:nvPr/>
        </p:nvGrpSpPr>
        <p:grpSpPr>
          <a:xfrm>
            <a:off x="959087" y="4169123"/>
            <a:ext cx="809227" cy="200842"/>
            <a:chOff x="2013045" y="4813233"/>
            <a:chExt cx="921986" cy="228854"/>
          </a:xfrm>
        </p:grpSpPr>
        <p:sp>
          <p:nvSpPr>
            <p:cNvPr id="1884" name="Google Shape;1884;p72"/>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72"/>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6" name="Google Shape;1886;p72"/>
          <p:cNvGrpSpPr/>
          <p:nvPr/>
        </p:nvGrpSpPr>
        <p:grpSpPr>
          <a:xfrm>
            <a:off x="967547" y="2656004"/>
            <a:ext cx="792421" cy="269941"/>
            <a:chOff x="1046767" y="4756633"/>
            <a:chExt cx="859646" cy="292841"/>
          </a:xfrm>
        </p:grpSpPr>
        <p:sp>
          <p:nvSpPr>
            <p:cNvPr id="1887" name="Google Shape;1887;p72"/>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72"/>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72"/>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90" name="Google Shape;1890;p72"/>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72"/>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72"/>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72"/>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94" name="Google Shape;1894;p72"/>
          <p:cNvGrpSpPr/>
          <p:nvPr/>
        </p:nvGrpSpPr>
        <p:grpSpPr>
          <a:xfrm>
            <a:off x="7103403" y="2550562"/>
            <a:ext cx="166473" cy="141497"/>
            <a:chOff x="4660325" y="1866850"/>
            <a:chExt cx="68350" cy="58100"/>
          </a:xfrm>
        </p:grpSpPr>
        <p:sp>
          <p:nvSpPr>
            <p:cNvPr id="1895" name="Google Shape;1895;p72"/>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72"/>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7" name="Google Shape;1897;p72"/>
          <p:cNvGrpSpPr/>
          <p:nvPr/>
        </p:nvGrpSpPr>
        <p:grpSpPr>
          <a:xfrm>
            <a:off x="7412747" y="2576286"/>
            <a:ext cx="162515" cy="90049"/>
            <a:chOff x="4791775" y="1877500"/>
            <a:chExt cx="66725" cy="36975"/>
          </a:xfrm>
        </p:grpSpPr>
        <p:sp>
          <p:nvSpPr>
            <p:cNvPr id="1898" name="Google Shape;1898;p72"/>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72"/>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0" name="Google Shape;1900;p72"/>
          <p:cNvGrpSpPr/>
          <p:nvPr/>
        </p:nvGrpSpPr>
        <p:grpSpPr>
          <a:xfrm>
            <a:off x="7734460" y="2576286"/>
            <a:ext cx="144979" cy="90049"/>
            <a:chOff x="4923925" y="1877500"/>
            <a:chExt cx="59525" cy="36975"/>
          </a:xfrm>
        </p:grpSpPr>
        <p:sp>
          <p:nvSpPr>
            <p:cNvPr id="1901" name="Google Shape;1901;p72"/>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72"/>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3" name="Google Shape;1903;p72"/>
          <p:cNvGrpSpPr/>
          <p:nvPr/>
        </p:nvGrpSpPr>
        <p:grpSpPr>
          <a:xfrm>
            <a:off x="8028952" y="2558477"/>
            <a:ext cx="141447" cy="125667"/>
            <a:chOff x="5058450" y="1870100"/>
            <a:chExt cx="58075" cy="51600"/>
          </a:xfrm>
        </p:grpSpPr>
        <p:sp>
          <p:nvSpPr>
            <p:cNvPr id="1904" name="Google Shape;1904;p72"/>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72"/>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6" name="Google Shape;1906;p72"/>
          <p:cNvGrpSpPr/>
          <p:nvPr/>
        </p:nvGrpSpPr>
        <p:grpSpPr>
          <a:xfrm>
            <a:off x="7443466" y="2980885"/>
            <a:ext cx="101077" cy="107645"/>
            <a:chOff x="4811425" y="2065025"/>
            <a:chExt cx="41500" cy="44200"/>
          </a:xfrm>
        </p:grpSpPr>
        <p:sp>
          <p:nvSpPr>
            <p:cNvPr id="1907" name="Google Shape;1907;p72"/>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72"/>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9" name="Google Shape;1909;p72"/>
          <p:cNvGrpSpPr/>
          <p:nvPr/>
        </p:nvGrpSpPr>
        <p:grpSpPr>
          <a:xfrm>
            <a:off x="7735904" y="2981098"/>
            <a:ext cx="120867" cy="107218"/>
            <a:chOff x="4929875" y="2065025"/>
            <a:chExt cx="49625" cy="44025"/>
          </a:xfrm>
        </p:grpSpPr>
        <p:sp>
          <p:nvSpPr>
            <p:cNvPr id="1910" name="Google Shape;1910;p72"/>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72"/>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2" name="Google Shape;1912;p72"/>
          <p:cNvGrpSpPr/>
          <p:nvPr/>
        </p:nvGrpSpPr>
        <p:grpSpPr>
          <a:xfrm>
            <a:off x="8064572" y="2984112"/>
            <a:ext cx="70206" cy="101191"/>
            <a:chOff x="5083925" y="2066350"/>
            <a:chExt cx="28825" cy="41550"/>
          </a:xfrm>
        </p:grpSpPr>
        <p:sp>
          <p:nvSpPr>
            <p:cNvPr id="1913" name="Google Shape;1913;p72"/>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72"/>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5" name="Google Shape;1915;p72"/>
          <p:cNvGrpSpPr/>
          <p:nvPr/>
        </p:nvGrpSpPr>
        <p:grpSpPr>
          <a:xfrm>
            <a:off x="7096126" y="2999759"/>
            <a:ext cx="181026" cy="69896"/>
            <a:chOff x="4659775" y="2072775"/>
            <a:chExt cx="74325" cy="28700"/>
          </a:xfrm>
        </p:grpSpPr>
        <p:sp>
          <p:nvSpPr>
            <p:cNvPr id="1916" name="Google Shape;1916;p72"/>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72"/>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72"/>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9" name="Google Shape;1919;p72"/>
          <p:cNvGrpSpPr/>
          <p:nvPr/>
        </p:nvGrpSpPr>
        <p:grpSpPr>
          <a:xfrm>
            <a:off x="8015982" y="2790324"/>
            <a:ext cx="167387" cy="89197"/>
            <a:chOff x="4662475" y="1976500"/>
            <a:chExt cx="68725" cy="36625"/>
          </a:xfrm>
        </p:grpSpPr>
        <p:sp>
          <p:nvSpPr>
            <p:cNvPr id="1920" name="Google Shape;1920;p72"/>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72"/>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72"/>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3" name="Google Shape;1923;p72"/>
          <p:cNvGrpSpPr/>
          <p:nvPr/>
        </p:nvGrpSpPr>
        <p:grpSpPr>
          <a:xfrm>
            <a:off x="7712887" y="2793764"/>
            <a:ext cx="166899" cy="82317"/>
            <a:chOff x="4920150" y="1977875"/>
            <a:chExt cx="68525" cy="33800"/>
          </a:xfrm>
        </p:grpSpPr>
        <p:sp>
          <p:nvSpPr>
            <p:cNvPr id="1924" name="Google Shape;1924;p72"/>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72"/>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72"/>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7" name="Google Shape;1927;p72"/>
          <p:cNvGrpSpPr/>
          <p:nvPr/>
        </p:nvGrpSpPr>
        <p:grpSpPr>
          <a:xfrm>
            <a:off x="7124044" y="3197682"/>
            <a:ext cx="125190" cy="127859"/>
            <a:chOff x="4676550" y="2160575"/>
            <a:chExt cx="51400" cy="52500"/>
          </a:xfrm>
        </p:grpSpPr>
        <p:sp>
          <p:nvSpPr>
            <p:cNvPr id="1928" name="Google Shape;1928;p72"/>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72"/>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72"/>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1" name="Google Shape;1931;p72"/>
          <p:cNvGrpSpPr/>
          <p:nvPr/>
        </p:nvGrpSpPr>
        <p:grpSpPr>
          <a:xfrm>
            <a:off x="7421302" y="3204714"/>
            <a:ext cx="145405" cy="113794"/>
            <a:chOff x="4768325" y="2163475"/>
            <a:chExt cx="59700" cy="46725"/>
          </a:xfrm>
        </p:grpSpPr>
        <p:sp>
          <p:nvSpPr>
            <p:cNvPr id="1932" name="Google Shape;1932;p72"/>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72"/>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34" name="Google Shape;1934;p72"/>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72"/>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72"/>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72"/>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72"/>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72"/>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40" name="Google Shape;1940;p72"/>
          <p:cNvGrpSpPr/>
          <p:nvPr/>
        </p:nvGrpSpPr>
        <p:grpSpPr>
          <a:xfrm>
            <a:off x="7437621" y="3459808"/>
            <a:ext cx="112768" cy="106853"/>
            <a:chOff x="4768575" y="2253950"/>
            <a:chExt cx="46300" cy="43875"/>
          </a:xfrm>
        </p:grpSpPr>
        <p:sp>
          <p:nvSpPr>
            <p:cNvPr id="1941" name="Google Shape;1941;p72"/>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72"/>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3" name="Google Shape;1943;p72"/>
          <p:cNvGrpSpPr/>
          <p:nvPr/>
        </p:nvGrpSpPr>
        <p:grpSpPr>
          <a:xfrm>
            <a:off x="7737243" y="3948834"/>
            <a:ext cx="118187" cy="146246"/>
            <a:chOff x="4960900" y="2433225"/>
            <a:chExt cx="48525" cy="60050"/>
          </a:xfrm>
        </p:grpSpPr>
        <p:sp>
          <p:nvSpPr>
            <p:cNvPr id="1944" name="Google Shape;1944;p72"/>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72"/>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6" name="Google Shape;1946;p72"/>
          <p:cNvGrpSpPr/>
          <p:nvPr/>
        </p:nvGrpSpPr>
        <p:grpSpPr>
          <a:xfrm>
            <a:off x="7425808" y="4212895"/>
            <a:ext cx="136394" cy="143810"/>
            <a:chOff x="4854075" y="2527625"/>
            <a:chExt cx="56000" cy="59050"/>
          </a:xfrm>
        </p:grpSpPr>
        <p:sp>
          <p:nvSpPr>
            <p:cNvPr id="1947" name="Google Shape;1947;p72"/>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72"/>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49" name="Google Shape;1949;p72"/>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72"/>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72"/>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52" name="Google Shape;1952;p72"/>
          <p:cNvGrpSpPr/>
          <p:nvPr/>
        </p:nvGrpSpPr>
        <p:grpSpPr>
          <a:xfrm>
            <a:off x="8050020" y="3676639"/>
            <a:ext cx="99312" cy="160797"/>
            <a:chOff x="5059700" y="2334775"/>
            <a:chExt cx="40775" cy="66025"/>
          </a:xfrm>
        </p:grpSpPr>
        <p:sp>
          <p:nvSpPr>
            <p:cNvPr id="1953" name="Google Shape;1953;p72"/>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72"/>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72"/>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72"/>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72"/>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72"/>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72"/>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72"/>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72"/>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2" name="Google Shape;1962;p72"/>
          <p:cNvGrpSpPr/>
          <p:nvPr/>
        </p:nvGrpSpPr>
        <p:grpSpPr>
          <a:xfrm>
            <a:off x="8007184" y="3941771"/>
            <a:ext cx="184984" cy="160371"/>
            <a:chOff x="5037700" y="2430325"/>
            <a:chExt cx="75950" cy="65850"/>
          </a:xfrm>
        </p:grpSpPr>
        <p:sp>
          <p:nvSpPr>
            <p:cNvPr id="1963" name="Google Shape;1963;p72"/>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72"/>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5" name="Google Shape;1965;p72"/>
          <p:cNvGrpSpPr/>
          <p:nvPr/>
        </p:nvGrpSpPr>
        <p:grpSpPr>
          <a:xfrm>
            <a:off x="7426689" y="3708223"/>
            <a:ext cx="173014" cy="97629"/>
            <a:chOff x="4756975" y="2341800"/>
            <a:chExt cx="91975" cy="51925"/>
          </a:xfrm>
        </p:grpSpPr>
        <p:sp>
          <p:nvSpPr>
            <p:cNvPr id="1966" name="Google Shape;1966;p72"/>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72"/>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72"/>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72"/>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72"/>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72"/>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72"/>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72"/>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72"/>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72"/>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72"/>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72"/>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72"/>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72"/>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72"/>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72"/>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72"/>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72"/>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72"/>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72"/>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6" name="Google Shape;1986;p72"/>
          <p:cNvGrpSpPr/>
          <p:nvPr/>
        </p:nvGrpSpPr>
        <p:grpSpPr>
          <a:xfrm>
            <a:off x="7693626" y="4196920"/>
            <a:ext cx="212497" cy="175761"/>
            <a:chOff x="4943575" y="2516350"/>
            <a:chExt cx="98675" cy="81700"/>
          </a:xfrm>
        </p:grpSpPr>
        <p:sp>
          <p:nvSpPr>
            <p:cNvPr id="1987" name="Google Shape;1987;p72"/>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72"/>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72"/>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72"/>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72"/>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72"/>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72"/>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72"/>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72"/>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72"/>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72"/>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72"/>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72"/>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72"/>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72"/>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72"/>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72"/>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72"/>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72"/>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72"/>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72"/>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72"/>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72"/>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72"/>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72"/>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72"/>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72"/>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72"/>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72"/>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72"/>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72"/>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72"/>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72"/>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72"/>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72"/>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72"/>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72"/>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72"/>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72"/>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72"/>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72"/>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72"/>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72"/>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72"/>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72"/>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72"/>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72"/>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72"/>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72"/>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72"/>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72"/>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72"/>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72"/>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72"/>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72"/>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72"/>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72"/>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72"/>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72"/>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72"/>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72"/>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72"/>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72"/>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72"/>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72"/>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72"/>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72"/>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72"/>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72"/>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72"/>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72"/>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72"/>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72"/>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72"/>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72"/>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72"/>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72"/>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72"/>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65" name="Google Shape;2065;p72"/>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72"/>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72"/>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72"/>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72"/>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3" name="Shape 2073"/>
        <p:cNvGrpSpPr/>
        <p:nvPr/>
      </p:nvGrpSpPr>
      <p:grpSpPr>
        <a:xfrm>
          <a:off x="0" y="0"/>
          <a:ext cx="0" cy="0"/>
          <a:chOff x="0" y="0"/>
          <a:chExt cx="0" cy="0"/>
        </a:xfrm>
      </p:grpSpPr>
      <p:grpSp>
        <p:nvGrpSpPr>
          <p:cNvPr id="2074" name="Google Shape;2074;p73"/>
          <p:cNvGrpSpPr/>
          <p:nvPr/>
        </p:nvGrpSpPr>
        <p:grpSpPr>
          <a:xfrm>
            <a:off x="752796" y="2869970"/>
            <a:ext cx="2622876" cy="1333540"/>
            <a:chOff x="238125" y="1038125"/>
            <a:chExt cx="7146800" cy="3633625"/>
          </a:xfrm>
        </p:grpSpPr>
        <p:sp>
          <p:nvSpPr>
            <p:cNvPr id="2075" name="Google Shape;2075;p73"/>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73"/>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73"/>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73"/>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73"/>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73"/>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73"/>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73"/>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73"/>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73"/>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73"/>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73"/>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73"/>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73"/>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73"/>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73"/>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73"/>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73"/>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73"/>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73"/>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73"/>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73"/>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73"/>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73"/>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73"/>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73"/>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73"/>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73"/>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73"/>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73"/>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73"/>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73"/>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73"/>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73"/>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73"/>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73"/>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73"/>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73"/>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73"/>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73"/>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73"/>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73"/>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73"/>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73"/>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73"/>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73"/>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73"/>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73"/>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73"/>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73"/>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73"/>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73"/>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73"/>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73"/>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73"/>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73"/>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73"/>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73"/>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73"/>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73"/>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73"/>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73"/>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73"/>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73"/>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73"/>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73"/>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73"/>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73"/>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73"/>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73"/>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73"/>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73"/>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73"/>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73"/>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73"/>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73"/>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73"/>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73"/>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73"/>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73"/>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73"/>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73"/>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73"/>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73"/>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73"/>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73"/>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73"/>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73"/>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73"/>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73"/>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73"/>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73"/>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73"/>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73"/>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73"/>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73"/>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73"/>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73"/>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73"/>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73"/>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73"/>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73"/>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73"/>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73"/>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73"/>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73"/>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73"/>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73"/>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73"/>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73"/>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73"/>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73"/>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73"/>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73"/>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73"/>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73"/>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73"/>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73"/>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73"/>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73"/>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73"/>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73"/>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73"/>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73"/>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73"/>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73"/>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73"/>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73"/>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73"/>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73"/>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73"/>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73"/>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73"/>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73"/>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73"/>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73"/>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73"/>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73"/>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73"/>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73"/>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73"/>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73"/>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73"/>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73"/>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73"/>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73"/>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73"/>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73"/>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73"/>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73"/>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73"/>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73"/>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73"/>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73"/>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73"/>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73"/>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73"/>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73"/>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73"/>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73"/>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73"/>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73"/>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73"/>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73"/>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73"/>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73"/>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73"/>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73"/>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73"/>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73"/>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73"/>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73"/>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73"/>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73"/>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73"/>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73"/>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73"/>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73"/>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73"/>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73"/>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73"/>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73"/>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73"/>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73"/>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73"/>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73"/>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73"/>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73"/>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73"/>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73"/>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73"/>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73"/>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73"/>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73"/>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73"/>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73"/>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73"/>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73"/>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73"/>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73"/>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73"/>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73"/>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73"/>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73"/>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73"/>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73"/>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73"/>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73"/>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73"/>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73"/>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73"/>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73"/>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73"/>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73"/>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73"/>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73"/>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73"/>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73"/>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73"/>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73"/>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73"/>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73"/>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73"/>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73"/>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73"/>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73"/>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73"/>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73"/>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73"/>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73"/>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73"/>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73"/>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73"/>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73"/>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73"/>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73"/>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73"/>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73"/>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73"/>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73"/>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73"/>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73"/>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73"/>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73"/>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73"/>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73"/>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73"/>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73"/>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73"/>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73"/>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73"/>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73"/>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73"/>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73"/>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73"/>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73"/>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73"/>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73"/>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73"/>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73"/>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73"/>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73"/>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73"/>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73"/>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73"/>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73"/>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73"/>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73"/>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73"/>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73"/>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73"/>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73"/>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73"/>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73"/>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73"/>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73"/>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73"/>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73"/>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73"/>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73"/>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73"/>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73"/>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73"/>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73"/>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73"/>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73"/>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73"/>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73"/>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73"/>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73"/>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73"/>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73"/>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73"/>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73"/>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73"/>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73"/>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73"/>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73"/>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73"/>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73"/>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73"/>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73"/>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73"/>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73"/>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73"/>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73"/>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73"/>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73"/>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73"/>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73"/>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73"/>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73"/>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73"/>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73"/>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73"/>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73"/>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73"/>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73"/>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73"/>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73"/>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73"/>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73"/>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73"/>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73"/>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73"/>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73"/>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73"/>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73"/>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73"/>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73"/>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73"/>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73"/>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73"/>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73"/>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73"/>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73"/>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73"/>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73"/>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73"/>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73"/>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73"/>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73"/>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73"/>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73"/>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73"/>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73"/>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73"/>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73"/>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73"/>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73"/>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73"/>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73"/>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73"/>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73"/>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73"/>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73"/>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73"/>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73"/>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73"/>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73"/>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73"/>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73"/>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73"/>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73"/>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73"/>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73"/>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73"/>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73"/>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73"/>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73"/>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73"/>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73"/>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73"/>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73"/>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73"/>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73"/>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73"/>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73"/>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73"/>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73"/>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73"/>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73"/>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73"/>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73"/>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73"/>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73"/>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73"/>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73"/>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73"/>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73"/>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73"/>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73"/>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73"/>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73"/>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73"/>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73"/>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73"/>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73"/>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73"/>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73"/>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73"/>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73"/>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73"/>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73"/>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73"/>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73"/>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73"/>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73"/>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73"/>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73"/>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73"/>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73"/>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73"/>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73"/>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73"/>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73"/>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73"/>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73"/>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73"/>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73"/>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73"/>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73"/>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73"/>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73"/>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73"/>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73"/>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73"/>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73"/>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73"/>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73"/>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73"/>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73"/>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73"/>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73"/>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73"/>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73"/>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73"/>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73"/>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73"/>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73"/>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73"/>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73"/>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73"/>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73"/>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73"/>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73"/>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73"/>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73"/>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73"/>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73"/>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73"/>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73"/>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73"/>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73"/>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73"/>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73"/>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73"/>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73"/>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73"/>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73"/>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73"/>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73"/>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73"/>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73"/>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73"/>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73"/>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73"/>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73"/>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73"/>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73"/>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73"/>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73"/>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73"/>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73"/>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73"/>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73"/>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73"/>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73"/>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73"/>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73"/>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73"/>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73"/>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73"/>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73"/>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73"/>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73"/>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73"/>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73"/>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73"/>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73"/>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73"/>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73"/>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73"/>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73"/>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73"/>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73"/>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73"/>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73"/>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73"/>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73"/>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73"/>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73"/>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73"/>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73"/>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73"/>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73"/>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73"/>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73"/>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73"/>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73"/>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73"/>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73"/>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73"/>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73"/>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73"/>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73"/>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73"/>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73"/>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73"/>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73"/>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73"/>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73"/>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73"/>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73"/>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73"/>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73"/>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73"/>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73"/>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73"/>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73"/>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73"/>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73"/>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73"/>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73"/>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73"/>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73"/>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73"/>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73"/>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73"/>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73"/>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73"/>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73"/>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73"/>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73"/>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73"/>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73"/>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73"/>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73"/>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73"/>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73"/>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73"/>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73"/>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73"/>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73"/>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73"/>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73"/>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73"/>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73"/>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73"/>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73"/>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73"/>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73"/>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73"/>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73"/>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73"/>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73"/>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73"/>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73"/>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73"/>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73"/>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73"/>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73"/>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73"/>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73"/>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73"/>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73"/>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73"/>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73"/>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73"/>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73"/>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73"/>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73"/>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73"/>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73"/>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73"/>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73"/>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73"/>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73"/>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73"/>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73"/>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73"/>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73"/>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73"/>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73"/>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73"/>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73"/>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73"/>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73"/>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73"/>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73"/>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73"/>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73"/>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73"/>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73"/>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73"/>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73"/>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73"/>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73"/>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73"/>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73"/>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73"/>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73"/>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73"/>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73"/>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73"/>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73"/>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73"/>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73"/>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73"/>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73"/>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73"/>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73"/>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73"/>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73"/>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73"/>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73"/>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73"/>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73"/>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73"/>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73"/>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73"/>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73"/>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73"/>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73"/>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73"/>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73"/>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73"/>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73"/>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73"/>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73"/>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73"/>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73"/>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73"/>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73"/>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73"/>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73"/>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73"/>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73"/>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73"/>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73"/>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73"/>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73"/>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73"/>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73"/>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73"/>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73"/>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73"/>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73"/>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73"/>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73"/>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73"/>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73"/>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73"/>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73"/>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73"/>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73"/>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73"/>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73"/>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73"/>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73"/>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73"/>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73"/>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73"/>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73"/>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73"/>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73"/>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73"/>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73"/>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73"/>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73"/>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73"/>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73"/>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73"/>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73"/>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73"/>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73"/>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73"/>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73"/>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73"/>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73"/>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73"/>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73"/>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73"/>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73"/>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73"/>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73"/>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73"/>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73"/>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73"/>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73"/>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73"/>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73"/>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73"/>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73"/>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73"/>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73"/>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73"/>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73"/>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73"/>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73"/>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73"/>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73"/>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73"/>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73"/>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73"/>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73"/>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73"/>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73"/>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73"/>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73"/>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73"/>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73"/>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73"/>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73"/>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73"/>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73"/>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73"/>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73"/>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73"/>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73"/>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73"/>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73"/>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73"/>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73"/>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73"/>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73"/>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73"/>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73"/>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73"/>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73"/>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73"/>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73"/>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73"/>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73"/>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73"/>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73"/>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73"/>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73"/>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73"/>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73"/>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73"/>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73"/>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73"/>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73"/>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73"/>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73"/>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73"/>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73"/>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73"/>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73"/>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73"/>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73"/>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73"/>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73"/>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73"/>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73"/>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73"/>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73"/>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73"/>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73"/>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73"/>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73"/>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73"/>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73"/>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73"/>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73"/>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73"/>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73"/>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73"/>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73"/>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73"/>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73"/>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73"/>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73"/>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73"/>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73"/>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73"/>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73"/>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73"/>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73"/>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73"/>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73"/>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73"/>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73"/>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73"/>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73"/>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73"/>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73"/>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73"/>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73"/>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73"/>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73"/>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73"/>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73"/>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73"/>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73"/>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73"/>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73"/>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73"/>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73"/>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73"/>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73"/>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73"/>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73"/>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73"/>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73"/>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73"/>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73"/>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73"/>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73"/>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73"/>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73"/>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73"/>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73"/>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73"/>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73"/>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73"/>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73"/>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73"/>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73"/>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73"/>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73"/>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73"/>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73"/>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73"/>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73"/>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73"/>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73"/>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73"/>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73"/>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73"/>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73"/>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73"/>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73"/>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73"/>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73"/>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73"/>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73"/>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73"/>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73"/>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73"/>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73"/>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73"/>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73"/>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73"/>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73"/>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73"/>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73"/>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73"/>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73"/>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73"/>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73"/>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73"/>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73"/>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73"/>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73"/>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73"/>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73"/>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73"/>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73"/>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73"/>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73"/>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73"/>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73"/>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73"/>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73"/>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73"/>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73"/>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73"/>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73"/>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73"/>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73"/>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73"/>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73"/>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73"/>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73"/>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73"/>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73"/>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73"/>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73"/>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73"/>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73"/>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73"/>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73"/>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73"/>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73"/>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73"/>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73"/>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73"/>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73"/>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73"/>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73"/>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73"/>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73"/>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73"/>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73"/>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73"/>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73"/>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73"/>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73"/>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73"/>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73"/>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73"/>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73"/>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73"/>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73"/>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73"/>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73"/>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73"/>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73"/>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73"/>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73"/>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73"/>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73"/>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73"/>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73"/>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73"/>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73"/>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73"/>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73"/>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73"/>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73"/>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73"/>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73"/>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73"/>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73"/>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73"/>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73"/>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73"/>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73"/>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73"/>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73"/>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73"/>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73"/>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73"/>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73"/>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73"/>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73"/>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73"/>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73"/>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73"/>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73"/>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73"/>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73"/>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73"/>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73"/>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73"/>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73"/>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73"/>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73"/>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73"/>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73"/>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73"/>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73"/>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73"/>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73"/>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73"/>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73"/>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73"/>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73"/>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73"/>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73"/>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73"/>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73"/>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73"/>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73"/>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73"/>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73"/>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73"/>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73"/>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73"/>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73"/>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73"/>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73"/>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73"/>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73"/>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73"/>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73"/>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73"/>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73"/>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73"/>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73"/>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73"/>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73"/>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73"/>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73"/>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73"/>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73"/>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73"/>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73"/>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73"/>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73"/>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73"/>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73"/>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73"/>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73"/>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73"/>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73"/>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73"/>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73"/>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73"/>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73"/>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73"/>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73"/>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73"/>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73"/>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73"/>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73"/>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73"/>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73"/>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73"/>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73"/>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73"/>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73"/>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73"/>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73"/>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73"/>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73"/>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73"/>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73"/>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73"/>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73"/>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73"/>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73"/>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73"/>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73"/>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73"/>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73"/>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73"/>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73"/>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73"/>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73"/>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73"/>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73"/>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73"/>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73"/>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73"/>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73"/>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73"/>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73"/>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73"/>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73"/>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73"/>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73"/>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73"/>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73"/>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73"/>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73"/>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73"/>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73"/>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73"/>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73"/>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73"/>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73"/>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73"/>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73"/>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73"/>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73"/>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73"/>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73"/>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73"/>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73"/>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73"/>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73"/>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73"/>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73"/>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73"/>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73"/>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73"/>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73"/>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73"/>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73"/>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73"/>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73"/>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73"/>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73"/>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73"/>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73"/>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73"/>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73"/>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73"/>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73"/>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73"/>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73"/>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73"/>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73"/>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73"/>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73"/>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73"/>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73"/>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73"/>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73"/>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73"/>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73"/>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73"/>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73"/>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73"/>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73"/>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73"/>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73"/>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73"/>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73"/>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73"/>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73"/>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73"/>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73"/>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73"/>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73"/>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73"/>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73"/>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73"/>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73"/>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73"/>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73"/>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73"/>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73"/>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73"/>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73"/>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73"/>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73"/>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73"/>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73"/>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73"/>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73"/>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73"/>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73"/>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73"/>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73"/>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73"/>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73"/>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73"/>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73"/>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73"/>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73"/>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73"/>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73"/>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73"/>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73"/>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73"/>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73"/>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73"/>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73"/>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73"/>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73"/>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73"/>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73"/>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73"/>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73"/>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73"/>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73"/>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73"/>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73"/>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73"/>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73"/>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73"/>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73"/>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73"/>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73"/>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73"/>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73"/>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73"/>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73"/>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73"/>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73"/>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73"/>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73"/>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73"/>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73"/>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73"/>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73"/>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73"/>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73"/>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73"/>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73"/>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73"/>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73"/>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73"/>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73"/>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73"/>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73"/>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73"/>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73"/>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73"/>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73"/>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73"/>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73"/>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73"/>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73"/>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73"/>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73"/>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73"/>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73"/>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73"/>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73"/>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73"/>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73"/>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73"/>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73"/>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73"/>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73"/>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73"/>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73"/>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73"/>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73"/>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73"/>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73"/>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73"/>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73"/>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73"/>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73"/>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73"/>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73"/>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73"/>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73"/>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73"/>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73"/>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73"/>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73"/>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73"/>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73"/>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73"/>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73"/>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73"/>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73"/>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73"/>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73"/>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73"/>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73"/>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73"/>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73"/>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73"/>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73"/>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73"/>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73"/>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73"/>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73"/>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73"/>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73"/>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73"/>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73"/>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73"/>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73"/>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73"/>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73"/>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73"/>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73"/>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73"/>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73"/>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73"/>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73"/>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73"/>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73"/>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73"/>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73"/>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73"/>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73"/>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73"/>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73"/>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73"/>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73"/>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73"/>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73"/>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73"/>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73"/>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73"/>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73"/>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73"/>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73"/>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73"/>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73"/>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73"/>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73"/>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73"/>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73"/>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73"/>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73"/>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73"/>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73"/>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73"/>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73"/>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73"/>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73"/>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73"/>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73"/>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73"/>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73"/>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73"/>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73"/>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73"/>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73"/>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73"/>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73"/>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73"/>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73"/>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73"/>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73"/>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73"/>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73"/>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73"/>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73"/>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73"/>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73"/>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73"/>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73"/>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73"/>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73"/>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73"/>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73"/>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73"/>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73"/>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73"/>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73"/>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73"/>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73"/>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73"/>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73"/>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73"/>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73"/>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73"/>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73"/>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73"/>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73"/>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73"/>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73"/>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73"/>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73"/>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73"/>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73"/>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73"/>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73"/>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73"/>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73"/>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73"/>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73"/>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73"/>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73"/>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73"/>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73"/>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73"/>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73"/>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73"/>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73"/>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73"/>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73"/>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73"/>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73"/>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73"/>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73"/>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73"/>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73"/>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73"/>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73"/>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73"/>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73"/>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73"/>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73"/>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73"/>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73"/>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73"/>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73"/>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73"/>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73"/>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73"/>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73"/>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73"/>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73"/>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73"/>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73"/>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73"/>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73"/>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73"/>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73"/>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73"/>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73"/>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73"/>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73"/>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73"/>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73"/>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73"/>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73"/>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73"/>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73"/>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73"/>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73"/>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73"/>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73"/>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73"/>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73"/>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73"/>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73"/>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73"/>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73"/>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73"/>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73"/>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73"/>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73"/>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73"/>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73"/>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73"/>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73"/>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73"/>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73"/>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73"/>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73"/>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73"/>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73"/>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73"/>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73"/>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73"/>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73"/>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73"/>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73"/>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73"/>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73"/>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73"/>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73"/>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73"/>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73"/>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73"/>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73"/>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73"/>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73"/>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73"/>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73"/>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73"/>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73"/>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73"/>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73"/>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73"/>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73"/>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73"/>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73"/>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73"/>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73"/>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73"/>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73"/>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73"/>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73"/>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73"/>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73"/>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73"/>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73"/>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73"/>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73"/>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73"/>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73"/>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73"/>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73"/>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73"/>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73"/>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73"/>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73"/>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73"/>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73"/>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73"/>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73"/>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73"/>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73"/>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73"/>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73"/>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73"/>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73"/>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73"/>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73"/>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73"/>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73"/>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73"/>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73"/>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73"/>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73"/>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73"/>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73"/>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73"/>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73"/>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73"/>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73"/>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73"/>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73"/>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73"/>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73"/>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73"/>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73"/>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73"/>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73"/>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73"/>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73"/>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73"/>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73"/>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73"/>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73"/>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73"/>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73"/>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73"/>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73"/>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73"/>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73"/>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73"/>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73"/>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73"/>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73"/>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73"/>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73"/>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73"/>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73"/>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73"/>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73"/>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73"/>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73"/>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73"/>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73"/>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73"/>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73"/>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73"/>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73"/>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73"/>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73"/>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73"/>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73"/>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73"/>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73"/>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73"/>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73"/>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73"/>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73"/>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73"/>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73"/>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73"/>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73"/>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73"/>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73"/>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73"/>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73"/>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73"/>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73"/>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73"/>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73"/>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73"/>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73"/>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73"/>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73"/>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73"/>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73"/>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73"/>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73"/>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73"/>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73"/>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73"/>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73"/>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73"/>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73"/>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73"/>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73"/>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73"/>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73"/>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73"/>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73"/>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73"/>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73"/>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73"/>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73"/>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73"/>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73"/>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7" name="Google Shape;3647;p73"/>
          <p:cNvGrpSpPr/>
          <p:nvPr/>
        </p:nvGrpSpPr>
        <p:grpSpPr>
          <a:xfrm>
            <a:off x="6681268" y="3584496"/>
            <a:ext cx="560636" cy="516497"/>
            <a:chOff x="6652051" y="3714143"/>
            <a:chExt cx="560636" cy="516497"/>
          </a:xfrm>
        </p:grpSpPr>
        <p:grpSp>
          <p:nvGrpSpPr>
            <p:cNvPr id="3648" name="Google Shape;3648;p73"/>
            <p:cNvGrpSpPr/>
            <p:nvPr/>
          </p:nvGrpSpPr>
          <p:grpSpPr>
            <a:xfrm>
              <a:off x="6669657" y="3716715"/>
              <a:ext cx="466768" cy="464314"/>
              <a:chOff x="3139766" y="765669"/>
              <a:chExt cx="886380" cy="881888"/>
            </a:xfrm>
          </p:grpSpPr>
          <p:grpSp>
            <p:nvGrpSpPr>
              <p:cNvPr id="3649" name="Google Shape;3649;p73"/>
              <p:cNvGrpSpPr/>
              <p:nvPr/>
            </p:nvGrpSpPr>
            <p:grpSpPr>
              <a:xfrm>
                <a:off x="3139766" y="765669"/>
                <a:ext cx="886380" cy="881888"/>
                <a:chOff x="3139766" y="765669"/>
                <a:chExt cx="886380" cy="881888"/>
              </a:xfrm>
            </p:grpSpPr>
            <p:sp>
              <p:nvSpPr>
                <p:cNvPr id="3650" name="Google Shape;3650;p73"/>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73"/>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73"/>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73"/>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73"/>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73"/>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73"/>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73"/>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73"/>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59" name="Google Shape;3659;p73"/>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73"/>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73"/>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73"/>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63" name="Google Shape;3663;p73"/>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4" name="Google Shape;3664;p73"/>
          <p:cNvGrpSpPr/>
          <p:nvPr/>
        </p:nvGrpSpPr>
        <p:grpSpPr>
          <a:xfrm>
            <a:off x="7679978" y="3065079"/>
            <a:ext cx="104231" cy="320340"/>
            <a:chOff x="7564426" y="3224343"/>
            <a:chExt cx="119985" cy="368801"/>
          </a:xfrm>
        </p:grpSpPr>
        <p:sp>
          <p:nvSpPr>
            <p:cNvPr id="3665" name="Google Shape;3665;p73"/>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73"/>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7" name="Google Shape;3667;p73"/>
          <p:cNvGrpSpPr/>
          <p:nvPr/>
        </p:nvGrpSpPr>
        <p:grpSpPr>
          <a:xfrm>
            <a:off x="7379466" y="3059180"/>
            <a:ext cx="189489" cy="332132"/>
            <a:chOff x="8370831" y="3202002"/>
            <a:chExt cx="218129" cy="382376"/>
          </a:xfrm>
        </p:grpSpPr>
        <p:sp>
          <p:nvSpPr>
            <p:cNvPr id="3668" name="Google Shape;3668;p73"/>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73"/>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0" name="Google Shape;3670;p73"/>
          <p:cNvGrpSpPr/>
          <p:nvPr/>
        </p:nvGrpSpPr>
        <p:grpSpPr>
          <a:xfrm>
            <a:off x="8102855" y="3470312"/>
            <a:ext cx="309429" cy="267000"/>
            <a:chOff x="6742064" y="3750480"/>
            <a:chExt cx="399315" cy="344560"/>
          </a:xfrm>
        </p:grpSpPr>
        <p:sp>
          <p:nvSpPr>
            <p:cNvPr id="3671" name="Google Shape;3671;p73"/>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73"/>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3" name="Google Shape;3673;p73"/>
          <p:cNvGrpSpPr/>
          <p:nvPr/>
        </p:nvGrpSpPr>
        <p:grpSpPr>
          <a:xfrm>
            <a:off x="7641874" y="3821360"/>
            <a:ext cx="180437" cy="281608"/>
            <a:chOff x="7248525" y="3739696"/>
            <a:chExt cx="230531" cy="359790"/>
          </a:xfrm>
        </p:grpSpPr>
        <p:sp>
          <p:nvSpPr>
            <p:cNvPr id="3674" name="Google Shape;3674;p73"/>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73"/>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6" name="Google Shape;3676;p73"/>
          <p:cNvGrpSpPr/>
          <p:nvPr/>
        </p:nvGrpSpPr>
        <p:grpSpPr>
          <a:xfrm>
            <a:off x="7887794" y="3464584"/>
            <a:ext cx="162896" cy="278710"/>
            <a:chOff x="7601242" y="3729267"/>
            <a:chExt cx="222566" cy="380803"/>
          </a:xfrm>
        </p:grpSpPr>
        <p:sp>
          <p:nvSpPr>
            <p:cNvPr id="3677" name="Google Shape;3677;p73"/>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73"/>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79" name="Google Shape;3679;p73"/>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80" name="Google Shape;3680;p73"/>
          <p:cNvGrpSpPr/>
          <p:nvPr/>
        </p:nvGrpSpPr>
        <p:grpSpPr>
          <a:xfrm>
            <a:off x="7377439" y="3465724"/>
            <a:ext cx="193543" cy="275990"/>
            <a:chOff x="8304647" y="3738687"/>
            <a:chExt cx="225076" cy="320956"/>
          </a:xfrm>
        </p:grpSpPr>
        <p:sp>
          <p:nvSpPr>
            <p:cNvPr id="3681" name="Google Shape;3681;p73"/>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73"/>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73"/>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4" name="Google Shape;3684;p73"/>
          <p:cNvGrpSpPr/>
          <p:nvPr/>
        </p:nvGrpSpPr>
        <p:grpSpPr>
          <a:xfrm>
            <a:off x="7649932" y="3465724"/>
            <a:ext cx="178492" cy="275990"/>
            <a:chOff x="8615101" y="3738687"/>
            <a:chExt cx="207573" cy="320956"/>
          </a:xfrm>
        </p:grpSpPr>
        <p:sp>
          <p:nvSpPr>
            <p:cNvPr id="3685" name="Google Shape;3685;p73"/>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73"/>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73"/>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88" name="Google Shape;3688;p73"/>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89" name="Google Shape;3689;p73"/>
          <p:cNvGrpSpPr/>
          <p:nvPr/>
        </p:nvGrpSpPr>
        <p:grpSpPr>
          <a:xfrm>
            <a:off x="7875463" y="3868385"/>
            <a:ext cx="187557" cy="187557"/>
            <a:chOff x="8565775" y="671075"/>
            <a:chExt cx="441000" cy="441000"/>
          </a:xfrm>
        </p:grpSpPr>
        <p:sp>
          <p:nvSpPr>
            <p:cNvPr id="3690" name="Google Shape;3690;p73"/>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73"/>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92" name="Google Shape;3692;p73"/>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73"/>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94" name="Google Shape;3694;p73"/>
          <p:cNvGrpSpPr/>
          <p:nvPr/>
        </p:nvGrpSpPr>
        <p:grpSpPr>
          <a:xfrm>
            <a:off x="6029935" y="2940910"/>
            <a:ext cx="587865" cy="517731"/>
            <a:chOff x="6000718" y="3070557"/>
            <a:chExt cx="587865" cy="517731"/>
          </a:xfrm>
        </p:grpSpPr>
        <p:sp>
          <p:nvSpPr>
            <p:cNvPr id="3695" name="Google Shape;3695;p73"/>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73"/>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73"/>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73"/>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73"/>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73"/>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73"/>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73"/>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73"/>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73"/>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5" name="Google Shape;3705;p73"/>
          <p:cNvGrpSpPr/>
          <p:nvPr/>
        </p:nvGrpSpPr>
        <p:grpSpPr>
          <a:xfrm>
            <a:off x="6044740" y="3584570"/>
            <a:ext cx="557665" cy="516387"/>
            <a:chOff x="6015523" y="3714217"/>
            <a:chExt cx="557665" cy="516387"/>
          </a:xfrm>
        </p:grpSpPr>
        <p:grpSp>
          <p:nvGrpSpPr>
            <p:cNvPr id="3706" name="Google Shape;3706;p73"/>
            <p:cNvGrpSpPr/>
            <p:nvPr/>
          </p:nvGrpSpPr>
          <p:grpSpPr>
            <a:xfrm>
              <a:off x="6036094" y="3716980"/>
              <a:ext cx="529822" cy="510480"/>
              <a:chOff x="3148311" y="-545634"/>
              <a:chExt cx="1006118" cy="969572"/>
            </a:xfrm>
          </p:grpSpPr>
          <p:sp>
            <p:nvSpPr>
              <p:cNvPr id="3707" name="Google Shape;3707;p73"/>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73"/>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73"/>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73"/>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73"/>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73"/>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73"/>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73"/>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73"/>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73"/>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17" name="Google Shape;3717;p73"/>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8" name="Google Shape;3718;p73"/>
          <p:cNvGrpSpPr/>
          <p:nvPr/>
        </p:nvGrpSpPr>
        <p:grpSpPr>
          <a:xfrm>
            <a:off x="6673522" y="2943981"/>
            <a:ext cx="576302" cy="511871"/>
            <a:chOff x="6644304" y="3073628"/>
            <a:chExt cx="576302" cy="511871"/>
          </a:xfrm>
        </p:grpSpPr>
        <p:grpSp>
          <p:nvGrpSpPr>
            <p:cNvPr id="3719" name="Google Shape;3719;p73"/>
            <p:cNvGrpSpPr/>
            <p:nvPr/>
          </p:nvGrpSpPr>
          <p:grpSpPr>
            <a:xfrm>
              <a:off x="6712169" y="3073651"/>
              <a:ext cx="481611" cy="506713"/>
              <a:chOff x="1833536" y="-546641"/>
              <a:chExt cx="914567" cy="962419"/>
            </a:xfrm>
          </p:grpSpPr>
          <p:grpSp>
            <p:nvGrpSpPr>
              <p:cNvPr id="3720" name="Google Shape;3720;p73"/>
              <p:cNvGrpSpPr/>
              <p:nvPr/>
            </p:nvGrpSpPr>
            <p:grpSpPr>
              <a:xfrm>
                <a:off x="1833536" y="-524249"/>
                <a:ext cx="914567" cy="940027"/>
                <a:chOff x="1833536" y="-524249"/>
                <a:chExt cx="914567" cy="940027"/>
              </a:xfrm>
            </p:grpSpPr>
            <p:sp>
              <p:nvSpPr>
                <p:cNvPr id="3721" name="Google Shape;3721;p73"/>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73"/>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73"/>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73"/>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73"/>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26" name="Google Shape;3726;p73"/>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73"/>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73"/>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73"/>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30" name="Google Shape;3730;p73"/>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1" name="Google Shape;3731;p73"/>
          <p:cNvGrpSpPr/>
          <p:nvPr/>
        </p:nvGrpSpPr>
        <p:grpSpPr>
          <a:xfrm>
            <a:off x="5938558" y="1033351"/>
            <a:ext cx="2435960" cy="1297725"/>
            <a:chOff x="233350" y="949250"/>
            <a:chExt cx="7137300" cy="3802300"/>
          </a:xfrm>
        </p:grpSpPr>
        <p:sp>
          <p:nvSpPr>
            <p:cNvPr id="3732" name="Google Shape;3732;p73"/>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73"/>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73"/>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73"/>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73"/>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73"/>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73"/>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73"/>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73"/>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73"/>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73"/>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73"/>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73"/>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73"/>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73"/>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73"/>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73"/>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73"/>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73"/>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73"/>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73"/>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73"/>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73"/>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73"/>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73"/>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73"/>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73"/>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73"/>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73"/>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73"/>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73"/>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73"/>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73"/>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73"/>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73"/>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73"/>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73"/>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73"/>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73"/>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73"/>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73"/>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73"/>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73"/>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73"/>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73"/>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73"/>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73"/>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73"/>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73"/>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73"/>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73"/>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3" name="Google Shape;3783;p73"/>
          <p:cNvGrpSpPr/>
          <p:nvPr/>
        </p:nvGrpSpPr>
        <p:grpSpPr>
          <a:xfrm>
            <a:off x="731715" y="995041"/>
            <a:ext cx="2665073" cy="1317140"/>
            <a:chOff x="793334" y="1192826"/>
            <a:chExt cx="2665073" cy="1317140"/>
          </a:xfrm>
        </p:grpSpPr>
        <p:sp>
          <p:nvSpPr>
            <p:cNvPr id="3784" name="Google Shape;3784;p73"/>
            <p:cNvSpPr/>
            <p:nvPr/>
          </p:nvSpPr>
          <p:spPr>
            <a:xfrm>
              <a:off x="2759899" y="20345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73"/>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73"/>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73"/>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73"/>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73"/>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73"/>
            <p:cNvSpPr/>
            <p:nvPr/>
          </p:nvSpPr>
          <p:spPr>
            <a:xfrm>
              <a:off x="1460410" y="1905428"/>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73"/>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73"/>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73"/>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73"/>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73"/>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73"/>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73"/>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73"/>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73"/>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73"/>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73"/>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73"/>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73"/>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73"/>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73"/>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73"/>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73"/>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73"/>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73"/>
            <p:cNvSpPr/>
            <p:nvPr/>
          </p:nvSpPr>
          <p:spPr>
            <a:xfrm>
              <a:off x="1309917" y="1312268"/>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73"/>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73"/>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73"/>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73"/>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73"/>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73"/>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73"/>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73"/>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73"/>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73"/>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73"/>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73"/>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73"/>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73"/>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73"/>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73"/>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73"/>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73"/>
            <p:cNvSpPr/>
            <p:nvPr/>
          </p:nvSpPr>
          <p:spPr>
            <a:xfrm>
              <a:off x="2229209" y="2179503"/>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73"/>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73"/>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73"/>
            <p:cNvSpPr/>
            <p:nvPr/>
          </p:nvSpPr>
          <p:spPr>
            <a:xfrm>
              <a:off x="2233106" y="2183400"/>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73"/>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73"/>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73"/>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73"/>
            <p:cNvSpPr/>
            <p:nvPr/>
          </p:nvSpPr>
          <p:spPr>
            <a:xfrm>
              <a:off x="2229915" y="2180508"/>
              <a:ext cx="163" cy="149"/>
            </a:xfrm>
            <a:custGeom>
              <a:rect b="b" l="l" r="r" t="t"/>
              <a:pathLst>
                <a:path extrusionOk="0" h="11" w="12">
                  <a:moveTo>
                    <a:pt x="1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73"/>
            <p:cNvSpPr/>
            <p:nvPr/>
          </p:nvSpPr>
          <p:spPr>
            <a:xfrm>
              <a:off x="2230200" y="2180834"/>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73"/>
            <p:cNvSpPr/>
            <p:nvPr/>
          </p:nvSpPr>
          <p:spPr>
            <a:xfrm>
              <a:off x="2229399" y="2179843"/>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73"/>
            <p:cNvSpPr/>
            <p:nvPr/>
          </p:nvSpPr>
          <p:spPr>
            <a:xfrm>
              <a:off x="2229684" y="2180169"/>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73"/>
            <p:cNvSpPr/>
            <p:nvPr/>
          </p:nvSpPr>
          <p:spPr>
            <a:xfrm>
              <a:off x="2230485" y="2181173"/>
              <a:ext cx="163" cy="204"/>
            </a:xfrm>
            <a:custGeom>
              <a:rect b="b" l="l" r="r" t="t"/>
              <a:pathLst>
                <a:path extrusionOk="0" h="15" w="12">
                  <a:moveTo>
                    <a:pt x="1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73"/>
            <p:cNvSpPr/>
            <p:nvPr/>
          </p:nvSpPr>
          <p:spPr>
            <a:xfrm>
              <a:off x="2232156" y="2182830"/>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73"/>
            <p:cNvSpPr/>
            <p:nvPr/>
          </p:nvSpPr>
          <p:spPr>
            <a:xfrm>
              <a:off x="2231870" y="2182545"/>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73"/>
            <p:cNvSpPr/>
            <p:nvPr/>
          </p:nvSpPr>
          <p:spPr>
            <a:xfrm>
              <a:off x="2232821" y="2183264"/>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73"/>
            <p:cNvSpPr/>
            <p:nvPr/>
          </p:nvSpPr>
          <p:spPr>
            <a:xfrm>
              <a:off x="2231205" y="2181974"/>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73"/>
            <p:cNvSpPr/>
            <p:nvPr/>
          </p:nvSpPr>
          <p:spPr>
            <a:xfrm>
              <a:off x="2231531" y="2182259"/>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73"/>
            <p:cNvSpPr/>
            <p:nvPr/>
          </p:nvSpPr>
          <p:spPr>
            <a:xfrm>
              <a:off x="2230771" y="2181553"/>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73"/>
            <p:cNvSpPr/>
            <p:nvPr/>
          </p:nvSpPr>
          <p:spPr>
            <a:xfrm>
              <a:off x="2232481" y="2183074"/>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73"/>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73"/>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73"/>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73"/>
            <p:cNvSpPr/>
            <p:nvPr/>
          </p:nvSpPr>
          <p:spPr>
            <a:xfrm>
              <a:off x="2185707" y="226682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73"/>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73"/>
            <p:cNvSpPr/>
            <p:nvPr/>
          </p:nvSpPr>
          <p:spPr>
            <a:xfrm>
              <a:off x="2182435" y="2266725"/>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73"/>
            <p:cNvSpPr/>
            <p:nvPr/>
          </p:nvSpPr>
          <p:spPr>
            <a:xfrm>
              <a:off x="2184336" y="226682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73"/>
            <p:cNvSpPr/>
            <p:nvPr/>
          </p:nvSpPr>
          <p:spPr>
            <a:xfrm>
              <a:off x="2186236" y="2266779"/>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73"/>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73"/>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73"/>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73"/>
            <p:cNvSpPr/>
            <p:nvPr/>
          </p:nvSpPr>
          <p:spPr>
            <a:xfrm>
              <a:off x="2188178" y="2266019"/>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73"/>
            <p:cNvSpPr/>
            <p:nvPr/>
          </p:nvSpPr>
          <p:spPr>
            <a:xfrm>
              <a:off x="2187893" y="2266250"/>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73"/>
            <p:cNvSpPr/>
            <p:nvPr/>
          </p:nvSpPr>
          <p:spPr>
            <a:xfrm>
              <a:off x="2187608" y="2266440"/>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73"/>
            <p:cNvSpPr/>
            <p:nvPr/>
          </p:nvSpPr>
          <p:spPr>
            <a:xfrm>
              <a:off x="2186712" y="2266725"/>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73"/>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73"/>
            <p:cNvSpPr/>
            <p:nvPr/>
          </p:nvSpPr>
          <p:spPr>
            <a:xfrm>
              <a:off x="2201728" y="225032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73"/>
            <p:cNvSpPr/>
            <p:nvPr/>
          </p:nvSpPr>
          <p:spPr>
            <a:xfrm>
              <a:off x="2193881" y="2234886"/>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73"/>
            <p:cNvSpPr/>
            <p:nvPr/>
          </p:nvSpPr>
          <p:spPr>
            <a:xfrm>
              <a:off x="2203113" y="225041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73"/>
            <p:cNvSpPr/>
            <p:nvPr/>
          </p:nvSpPr>
          <p:spPr>
            <a:xfrm>
              <a:off x="2195021" y="223568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73"/>
            <p:cNvSpPr/>
            <p:nvPr/>
          </p:nvSpPr>
          <p:spPr>
            <a:xfrm>
              <a:off x="2195211" y="223593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73"/>
            <p:cNvSpPr/>
            <p:nvPr/>
          </p:nvSpPr>
          <p:spPr>
            <a:xfrm>
              <a:off x="2200927" y="2250228"/>
              <a:ext cx="95" cy="14"/>
            </a:xfrm>
            <a:custGeom>
              <a:rect b="b" l="l" r="r" t="t"/>
              <a:pathLst>
                <a:path extrusionOk="0" h="1" w="7">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73"/>
            <p:cNvSpPr/>
            <p:nvPr/>
          </p:nvSpPr>
          <p:spPr>
            <a:xfrm>
              <a:off x="2194600" y="2235361"/>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73"/>
            <p:cNvSpPr/>
            <p:nvPr/>
          </p:nvSpPr>
          <p:spPr>
            <a:xfrm>
              <a:off x="2194315" y="2235117"/>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73"/>
            <p:cNvSpPr/>
            <p:nvPr/>
          </p:nvSpPr>
          <p:spPr>
            <a:xfrm>
              <a:off x="2203588" y="225041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73"/>
            <p:cNvSpPr/>
            <p:nvPr/>
          </p:nvSpPr>
          <p:spPr>
            <a:xfrm>
              <a:off x="2195116" y="22358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73"/>
            <p:cNvSpPr/>
            <p:nvPr/>
          </p:nvSpPr>
          <p:spPr>
            <a:xfrm>
              <a:off x="2194831" y="2235497"/>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73"/>
            <p:cNvSpPr/>
            <p:nvPr/>
          </p:nvSpPr>
          <p:spPr>
            <a:xfrm>
              <a:off x="2206005" y="2249468"/>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73"/>
            <p:cNvSpPr/>
            <p:nvPr/>
          </p:nvSpPr>
          <p:spPr>
            <a:xfrm>
              <a:off x="2205625" y="224975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73"/>
            <p:cNvSpPr/>
            <p:nvPr/>
          </p:nvSpPr>
          <p:spPr>
            <a:xfrm>
              <a:off x="2258102" y="2213298"/>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73"/>
            <p:cNvSpPr/>
            <p:nvPr/>
          </p:nvSpPr>
          <p:spPr>
            <a:xfrm>
              <a:off x="2257722" y="2213732"/>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73"/>
            <p:cNvSpPr/>
            <p:nvPr/>
          </p:nvSpPr>
          <p:spPr>
            <a:xfrm>
              <a:off x="2257152" y="2214533"/>
              <a:ext cx="54" cy="109"/>
            </a:xfrm>
            <a:custGeom>
              <a:rect b="b" l="l" r="r" t="t"/>
              <a:pathLst>
                <a:path extrusionOk="0" h="8" w="4">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73"/>
            <p:cNvSpPr/>
            <p:nvPr/>
          </p:nvSpPr>
          <p:spPr>
            <a:xfrm>
              <a:off x="2257437" y="2214153"/>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73"/>
            <p:cNvSpPr/>
            <p:nvPr/>
          </p:nvSpPr>
          <p:spPr>
            <a:xfrm>
              <a:off x="2258482" y="2212687"/>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73"/>
            <p:cNvSpPr/>
            <p:nvPr/>
          </p:nvSpPr>
          <p:spPr>
            <a:xfrm>
              <a:off x="2204865" y="2250133"/>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73"/>
            <p:cNvSpPr/>
            <p:nvPr/>
          </p:nvSpPr>
          <p:spPr>
            <a:xfrm>
              <a:off x="2258822" y="2212211"/>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73"/>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73"/>
            <p:cNvSpPr/>
            <p:nvPr/>
          </p:nvSpPr>
          <p:spPr>
            <a:xfrm>
              <a:off x="2205245" y="224994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73"/>
            <p:cNvSpPr/>
            <p:nvPr/>
          </p:nvSpPr>
          <p:spPr>
            <a:xfrm>
              <a:off x="2204485" y="225028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73"/>
            <p:cNvSpPr/>
            <p:nvPr/>
          </p:nvSpPr>
          <p:spPr>
            <a:xfrm>
              <a:off x="2278916" y="2252890"/>
              <a:ext cx="258" cy="163"/>
            </a:xfrm>
            <a:custGeom>
              <a:rect b="b" l="l" r="r" t="t"/>
              <a:pathLst>
                <a:path extrusionOk="0" h="12" w="19">
                  <a:moveTo>
                    <a:pt x="1"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73"/>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73"/>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73"/>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73"/>
            <p:cNvSpPr/>
            <p:nvPr/>
          </p:nvSpPr>
          <p:spPr>
            <a:xfrm>
              <a:off x="2276445" y="225360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73"/>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73"/>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73"/>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73"/>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73"/>
            <p:cNvSpPr/>
            <p:nvPr/>
          </p:nvSpPr>
          <p:spPr>
            <a:xfrm>
              <a:off x="2276119" y="2239584"/>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73"/>
            <p:cNvSpPr/>
            <p:nvPr/>
          </p:nvSpPr>
          <p:spPr>
            <a:xfrm>
              <a:off x="2277111" y="2239869"/>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73"/>
            <p:cNvSpPr/>
            <p:nvPr/>
          </p:nvSpPr>
          <p:spPr>
            <a:xfrm>
              <a:off x="2276595" y="2239679"/>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73"/>
            <p:cNvSpPr/>
            <p:nvPr/>
          </p:nvSpPr>
          <p:spPr>
            <a:xfrm>
              <a:off x="2277735" y="2240154"/>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73"/>
            <p:cNvSpPr/>
            <p:nvPr/>
          </p:nvSpPr>
          <p:spPr>
            <a:xfrm>
              <a:off x="2278210" y="2240439"/>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73"/>
            <p:cNvSpPr/>
            <p:nvPr/>
          </p:nvSpPr>
          <p:spPr>
            <a:xfrm>
              <a:off x="2278726" y="2240779"/>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73"/>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73"/>
            <p:cNvSpPr/>
            <p:nvPr/>
          </p:nvSpPr>
          <p:spPr>
            <a:xfrm>
              <a:off x="2277396" y="2253460"/>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73"/>
            <p:cNvSpPr/>
            <p:nvPr/>
          </p:nvSpPr>
          <p:spPr>
            <a:xfrm>
              <a:off x="2276921" y="2253514"/>
              <a:ext cx="394" cy="54"/>
            </a:xfrm>
            <a:custGeom>
              <a:rect b="b" l="l" r="r" t="t"/>
              <a:pathLst>
                <a:path extrusionOk="0" h="4" w="29">
                  <a:moveTo>
                    <a:pt x="1" y="4"/>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73"/>
            <p:cNvSpPr/>
            <p:nvPr/>
          </p:nvSpPr>
          <p:spPr>
            <a:xfrm>
              <a:off x="2277776" y="2253419"/>
              <a:ext cx="299" cy="54"/>
            </a:xfrm>
            <a:custGeom>
              <a:rect b="b" l="l" r="r" t="t"/>
              <a:pathLst>
                <a:path extrusionOk="0" h="4" w="22">
                  <a:moveTo>
                    <a:pt x="1" y="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73"/>
            <p:cNvSpPr/>
            <p:nvPr/>
          </p:nvSpPr>
          <p:spPr>
            <a:xfrm>
              <a:off x="2276595" y="2253609"/>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73"/>
            <p:cNvSpPr/>
            <p:nvPr/>
          </p:nvSpPr>
          <p:spPr>
            <a:xfrm>
              <a:off x="2275644" y="225355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73"/>
            <p:cNvSpPr/>
            <p:nvPr/>
          </p:nvSpPr>
          <p:spPr>
            <a:xfrm>
              <a:off x="2252019" y="2279556"/>
              <a:ext cx="149" cy="353"/>
            </a:xfrm>
            <a:custGeom>
              <a:rect b="b" l="l" r="r" t="t"/>
              <a:pathLst>
                <a:path extrusionOk="0" h="26" w="11">
                  <a:moveTo>
                    <a:pt x="11"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73"/>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73"/>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73"/>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73"/>
            <p:cNvSpPr/>
            <p:nvPr/>
          </p:nvSpPr>
          <p:spPr>
            <a:xfrm>
              <a:off x="2193595" y="217727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73"/>
            <p:cNvSpPr/>
            <p:nvPr/>
          </p:nvSpPr>
          <p:spPr>
            <a:xfrm>
              <a:off x="2185897" y="2177697"/>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73"/>
            <p:cNvSpPr/>
            <p:nvPr/>
          </p:nvSpPr>
          <p:spPr>
            <a:xfrm>
              <a:off x="2200113" y="2177372"/>
              <a:ext cx="625" cy="109"/>
            </a:xfrm>
            <a:custGeom>
              <a:rect b="b" l="l" r="r" t="t"/>
              <a:pathLst>
                <a:path extrusionOk="0" h="8" w="46">
                  <a:moveTo>
                    <a:pt x="46"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73"/>
            <p:cNvSpPr/>
            <p:nvPr/>
          </p:nvSpPr>
          <p:spPr>
            <a:xfrm>
              <a:off x="2192889" y="2177317"/>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73"/>
            <p:cNvSpPr/>
            <p:nvPr/>
          </p:nvSpPr>
          <p:spPr>
            <a:xfrm>
              <a:off x="2197492" y="2177277"/>
              <a:ext cx="774" cy="14"/>
            </a:xfrm>
            <a:custGeom>
              <a:rect b="b" l="l" r="r" t="t"/>
              <a:pathLst>
                <a:path extrusionOk="0" h="1" w="57">
                  <a:moveTo>
                    <a:pt x="57"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73"/>
            <p:cNvSpPr/>
            <p:nvPr/>
          </p:nvSpPr>
          <p:spPr>
            <a:xfrm>
              <a:off x="2198497" y="2177277"/>
              <a:ext cx="679" cy="54"/>
            </a:xfrm>
            <a:custGeom>
              <a:rect b="b" l="l" r="r" t="t"/>
              <a:pathLst>
                <a:path extrusionOk="0" h="4" w="50">
                  <a:moveTo>
                    <a:pt x="49"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73"/>
            <p:cNvSpPr/>
            <p:nvPr/>
          </p:nvSpPr>
          <p:spPr>
            <a:xfrm>
              <a:off x="2197261" y="217722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73"/>
            <p:cNvSpPr/>
            <p:nvPr/>
          </p:nvSpPr>
          <p:spPr>
            <a:xfrm>
              <a:off x="2195401" y="217727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73"/>
            <p:cNvSpPr/>
            <p:nvPr/>
          </p:nvSpPr>
          <p:spPr>
            <a:xfrm>
              <a:off x="2136421" y="2173421"/>
              <a:ext cx="679" cy="149"/>
            </a:xfrm>
            <a:custGeom>
              <a:rect b="b" l="l" r="r" t="t"/>
              <a:pathLst>
                <a:path extrusionOk="0" h="11" w="50">
                  <a:moveTo>
                    <a:pt x="0" y="11"/>
                  </a:moveTo>
                  <a:lnTo>
                    <a:pt x="4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73"/>
            <p:cNvSpPr/>
            <p:nvPr/>
          </p:nvSpPr>
          <p:spPr>
            <a:xfrm>
              <a:off x="2199257" y="2177317"/>
              <a:ext cx="679" cy="68"/>
            </a:xfrm>
            <a:custGeom>
              <a:rect b="b" l="l" r="r" t="t"/>
              <a:pathLst>
                <a:path extrusionOk="0" h="5" w="50">
                  <a:moveTo>
                    <a:pt x="49"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73"/>
            <p:cNvSpPr/>
            <p:nvPr/>
          </p:nvSpPr>
          <p:spPr>
            <a:xfrm>
              <a:off x="2187852" y="2177562"/>
              <a:ext cx="394" cy="14"/>
            </a:xfrm>
            <a:custGeom>
              <a:rect b="b" l="l" r="r" t="t"/>
              <a:pathLst>
                <a:path extrusionOk="0" h="1" w="29">
                  <a:moveTo>
                    <a:pt x="2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73"/>
            <p:cNvSpPr/>
            <p:nvPr/>
          </p:nvSpPr>
          <p:spPr>
            <a:xfrm>
              <a:off x="2187323" y="2177602"/>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73"/>
            <p:cNvSpPr/>
            <p:nvPr/>
          </p:nvSpPr>
          <p:spPr>
            <a:xfrm>
              <a:off x="2186847" y="217760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73"/>
            <p:cNvSpPr/>
            <p:nvPr/>
          </p:nvSpPr>
          <p:spPr>
            <a:xfrm>
              <a:off x="2200832" y="2177467"/>
              <a:ext cx="475" cy="109"/>
            </a:xfrm>
            <a:custGeom>
              <a:rect b="b" l="l" r="r" t="t"/>
              <a:pathLst>
                <a:path extrusionOk="0" h="8" w="35">
                  <a:moveTo>
                    <a:pt x="3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73"/>
            <p:cNvSpPr/>
            <p:nvPr/>
          </p:nvSpPr>
          <p:spPr>
            <a:xfrm>
              <a:off x="2186372" y="217765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73"/>
            <p:cNvSpPr/>
            <p:nvPr/>
          </p:nvSpPr>
          <p:spPr>
            <a:xfrm>
              <a:off x="2192075" y="2177317"/>
              <a:ext cx="489" cy="14"/>
            </a:xfrm>
            <a:custGeom>
              <a:rect b="b" l="l" r="r" t="t"/>
              <a:pathLst>
                <a:path extrusionOk="0" h="1" w="36">
                  <a:moveTo>
                    <a:pt x="36"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73"/>
            <p:cNvSpPr/>
            <p:nvPr/>
          </p:nvSpPr>
          <p:spPr>
            <a:xfrm>
              <a:off x="2191219" y="2177372"/>
              <a:ext cx="394" cy="14"/>
            </a:xfrm>
            <a:custGeom>
              <a:rect b="b" l="l" r="r" t="t"/>
              <a:pathLst>
                <a:path extrusionOk="0" h="1" w="29">
                  <a:moveTo>
                    <a:pt x="29"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73"/>
            <p:cNvSpPr/>
            <p:nvPr/>
          </p:nvSpPr>
          <p:spPr>
            <a:xfrm>
              <a:off x="2190513" y="2177412"/>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73"/>
            <p:cNvSpPr/>
            <p:nvPr/>
          </p:nvSpPr>
          <p:spPr>
            <a:xfrm>
              <a:off x="2189223" y="217746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73"/>
            <p:cNvSpPr/>
            <p:nvPr/>
          </p:nvSpPr>
          <p:spPr>
            <a:xfrm>
              <a:off x="2188558" y="2177507"/>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73"/>
            <p:cNvSpPr/>
            <p:nvPr/>
          </p:nvSpPr>
          <p:spPr>
            <a:xfrm>
              <a:off x="2189889" y="2177412"/>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73"/>
            <p:cNvSpPr/>
            <p:nvPr/>
          </p:nvSpPr>
          <p:spPr>
            <a:xfrm>
              <a:off x="2194695" y="217727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73"/>
            <p:cNvSpPr/>
            <p:nvPr/>
          </p:nvSpPr>
          <p:spPr>
            <a:xfrm>
              <a:off x="2195971" y="21772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73"/>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73"/>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73"/>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73"/>
            <p:cNvSpPr/>
            <p:nvPr/>
          </p:nvSpPr>
          <p:spPr>
            <a:xfrm>
              <a:off x="2229915" y="217699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73"/>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73"/>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73"/>
            <p:cNvSpPr/>
            <p:nvPr/>
          </p:nvSpPr>
          <p:spPr>
            <a:xfrm>
              <a:off x="2229494" y="2175892"/>
              <a:ext cx="95" cy="109"/>
            </a:xfrm>
            <a:custGeom>
              <a:rect b="b" l="l" r="r" t="t"/>
              <a:pathLst>
                <a:path extrusionOk="0" h="8" w="7">
                  <a:moveTo>
                    <a:pt x="0" y="1"/>
                  </a:moveTo>
                  <a:lnTo>
                    <a:pt x="7"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73"/>
            <p:cNvSpPr/>
            <p:nvPr/>
          </p:nvSpPr>
          <p:spPr>
            <a:xfrm>
              <a:off x="2228965" y="2175566"/>
              <a:ext cx="244" cy="54"/>
            </a:xfrm>
            <a:custGeom>
              <a:rect b="b" l="l" r="r" t="t"/>
              <a:pathLst>
                <a:path extrusionOk="0" h="4" w="18">
                  <a:moveTo>
                    <a:pt x="1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73"/>
            <p:cNvSpPr/>
            <p:nvPr/>
          </p:nvSpPr>
          <p:spPr>
            <a:xfrm>
              <a:off x="2230010" y="217718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73"/>
            <p:cNvSpPr/>
            <p:nvPr/>
          </p:nvSpPr>
          <p:spPr>
            <a:xfrm>
              <a:off x="2229915" y="21768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73"/>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73"/>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73"/>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73"/>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73"/>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73"/>
            <p:cNvSpPr/>
            <p:nvPr/>
          </p:nvSpPr>
          <p:spPr>
            <a:xfrm>
              <a:off x="2231056" y="2177127"/>
              <a:ext cx="638" cy="109"/>
            </a:xfrm>
            <a:custGeom>
              <a:rect b="b" l="l" r="r" t="t"/>
              <a:pathLst>
                <a:path extrusionOk="0" h="8" w="47">
                  <a:moveTo>
                    <a:pt x="1" y="8"/>
                  </a:moveTo>
                  <a:lnTo>
                    <a:pt x="4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73"/>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73"/>
            <p:cNvSpPr/>
            <p:nvPr/>
          </p:nvSpPr>
          <p:spPr>
            <a:xfrm>
              <a:off x="2232536" y="2177032"/>
              <a:ext cx="489" cy="14"/>
            </a:xfrm>
            <a:custGeom>
              <a:rect b="b" l="l" r="r" t="t"/>
              <a:pathLst>
                <a:path extrusionOk="0" h="1" w="36">
                  <a:moveTo>
                    <a:pt x="0" y="1"/>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73"/>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73"/>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73"/>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73"/>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73"/>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73"/>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73"/>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73"/>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73"/>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73"/>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73"/>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73"/>
            <p:cNvSpPr/>
            <p:nvPr/>
          </p:nvSpPr>
          <p:spPr>
            <a:xfrm>
              <a:off x="2034182" y="1771051"/>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73"/>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73"/>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73"/>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73"/>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73"/>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73"/>
            <p:cNvSpPr/>
            <p:nvPr/>
          </p:nvSpPr>
          <p:spPr>
            <a:xfrm>
              <a:off x="2110039" y="1759836"/>
              <a:ext cx="14" cy="448"/>
            </a:xfrm>
            <a:custGeom>
              <a:rect b="b" l="l" r="r" t="t"/>
              <a:pathLst>
                <a:path extrusionOk="0" h="33" w="1">
                  <a:moveTo>
                    <a:pt x="0" y="1"/>
                  </a:moveTo>
                  <a:lnTo>
                    <a:pt x="0"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73"/>
            <p:cNvSpPr/>
            <p:nvPr/>
          </p:nvSpPr>
          <p:spPr>
            <a:xfrm>
              <a:off x="2110039" y="1762878"/>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73"/>
            <p:cNvSpPr/>
            <p:nvPr/>
          </p:nvSpPr>
          <p:spPr>
            <a:xfrm>
              <a:off x="2119218" y="180970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73"/>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73"/>
            <p:cNvSpPr/>
            <p:nvPr/>
          </p:nvSpPr>
          <p:spPr>
            <a:xfrm>
              <a:off x="2119028" y="1808987"/>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73"/>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73"/>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73"/>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73"/>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73"/>
            <p:cNvSpPr/>
            <p:nvPr/>
          </p:nvSpPr>
          <p:spPr>
            <a:xfrm>
              <a:off x="2109985" y="1761452"/>
              <a:ext cx="14" cy="394"/>
            </a:xfrm>
            <a:custGeom>
              <a:rect b="b" l="l" r="r" t="t"/>
              <a:pathLst>
                <a:path extrusionOk="0" h="29" w="1">
                  <a:moveTo>
                    <a:pt x="1"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73"/>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73"/>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73"/>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73"/>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73"/>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73"/>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73"/>
            <p:cNvSpPr/>
            <p:nvPr/>
          </p:nvSpPr>
          <p:spPr>
            <a:xfrm>
              <a:off x="2135375" y="1790168"/>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73"/>
            <p:cNvSpPr/>
            <p:nvPr/>
          </p:nvSpPr>
          <p:spPr>
            <a:xfrm>
              <a:off x="2127962" y="1796916"/>
              <a:ext cx="434" cy="434"/>
            </a:xfrm>
            <a:custGeom>
              <a:rect b="b" l="l" r="r" t="t"/>
              <a:pathLst>
                <a:path extrusionOk="0" h="32" w="32">
                  <a:moveTo>
                    <a:pt x="0" y="32"/>
                  </a:move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73"/>
            <p:cNvSpPr/>
            <p:nvPr/>
          </p:nvSpPr>
          <p:spPr>
            <a:xfrm>
              <a:off x="2128573" y="1796577"/>
              <a:ext cx="109" cy="163"/>
            </a:xfrm>
            <a:custGeom>
              <a:rect b="b" l="l" r="r" t="t"/>
              <a:pathLst>
                <a:path extrusionOk="0" h="12" w="8">
                  <a:moveTo>
                    <a:pt x="1" y="1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73"/>
            <p:cNvSpPr/>
            <p:nvPr/>
          </p:nvSpPr>
          <p:spPr>
            <a:xfrm>
              <a:off x="2135416" y="17890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73"/>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73"/>
            <p:cNvSpPr/>
            <p:nvPr/>
          </p:nvSpPr>
          <p:spPr>
            <a:xfrm>
              <a:off x="2131899" y="1793726"/>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73"/>
            <p:cNvSpPr/>
            <p:nvPr/>
          </p:nvSpPr>
          <p:spPr>
            <a:xfrm>
              <a:off x="2131763" y="1793821"/>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73"/>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73"/>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73"/>
            <p:cNvSpPr/>
            <p:nvPr/>
          </p:nvSpPr>
          <p:spPr>
            <a:xfrm>
              <a:off x="2135375" y="178963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73"/>
            <p:cNvSpPr/>
            <p:nvPr/>
          </p:nvSpPr>
          <p:spPr>
            <a:xfrm>
              <a:off x="2135470" y="178830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73"/>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73"/>
            <p:cNvSpPr/>
            <p:nvPr/>
          </p:nvSpPr>
          <p:spPr>
            <a:xfrm>
              <a:off x="2137222" y="1859943"/>
              <a:ext cx="163" cy="244"/>
            </a:xfrm>
            <a:custGeom>
              <a:rect b="b" l="l" r="r" t="t"/>
              <a:pathLst>
                <a:path extrusionOk="0" h="18" w="12">
                  <a:moveTo>
                    <a:pt x="1" y="0"/>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73"/>
            <p:cNvSpPr/>
            <p:nvPr/>
          </p:nvSpPr>
          <p:spPr>
            <a:xfrm>
              <a:off x="2134615" y="1857418"/>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73"/>
            <p:cNvSpPr/>
            <p:nvPr/>
          </p:nvSpPr>
          <p:spPr>
            <a:xfrm>
              <a:off x="2136706" y="1859034"/>
              <a:ext cx="149" cy="204"/>
            </a:xfrm>
            <a:custGeom>
              <a:rect b="b" l="l" r="r" t="t"/>
              <a:pathLst>
                <a:path extrusionOk="0" h="15" w="11">
                  <a:moveTo>
                    <a:pt x="0" y="1"/>
                  </a:moveTo>
                  <a:lnTo>
                    <a:pt x="1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73"/>
            <p:cNvSpPr/>
            <p:nvPr/>
          </p:nvSpPr>
          <p:spPr>
            <a:xfrm>
              <a:off x="2137466" y="1860459"/>
              <a:ext cx="149" cy="258"/>
            </a:xfrm>
            <a:custGeom>
              <a:rect b="b" l="l" r="r" t="t"/>
              <a:pathLst>
                <a:path extrusionOk="0" h="19" w="11">
                  <a:moveTo>
                    <a:pt x="0" y="1"/>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73"/>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73"/>
            <p:cNvSpPr/>
            <p:nvPr/>
          </p:nvSpPr>
          <p:spPr>
            <a:xfrm>
              <a:off x="2137697" y="1861029"/>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73"/>
            <p:cNvSpPr/>
            <p:nvPr/>
          </p:nvSpPr>
          <p:spPr>
            <a:xfrm>
              <a:off x="2135036" y="1857567"/>
              <a:ext cx="163" cy="54"/>
            </a:xfrm>
            <a:custGeom>
              <a:rect b="b" l="l" r="r" t="t"/>
              <a:pathLst>
                <a:path extrusionOk="0" h="4" w="12">
                  <a:moveTo>
                    <a:pt x="1" y="0"/>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73"/>
            <p:cNvSpPr/>
            <p:nvPr/>
          </p:nvSpPr>
          <p:spPr>
            <a:xfrm>
              <a:off x="2137982" y="1861654"/>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73"/>
            <p:cNvSpPr/>
            <p:nvPr/>
          </p:nvSpPr>
          <p:spPr>
            <a:xfrm>
              <a:off x="2138172" y="1862265"/>
              <a:ext cx="68" cy="204"/>
            </a:xfrm>
            <a:custGeom>
              <a:rect b="b" l="l" r="r" t="t"/>
              <a:pathLst>
                <a:path extrusionOk="0" h="15" w="5">
                  <a:moveTo>
                    <a:pt x="1"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73"/>
            <p:cNvSpPr/>
            <p:nvPr/>
          </p:nvSpPr>
          <p:spPr>
            <a:xfrm>
              <a:off x="2136081" y="1858273"/>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73"/>
            <p:cNvSpPr/>
            <p:nvPr/>
          </p:nvSpPr>
          <p:spPr>
            <a:xfrm>
              <a:off x="2136421" y="1858613"/>
              <a:ext cx="149" cy="204"/>
            </a:xfrm>
            <a:custGeom>
              <a:rect b="b" l="l" r="r" t="t"/>
              <a:pathLst>
                <a:path extrusionOk="0" h="15" w="11">
                  <a:moveTo>
                    <a:pt x="0" y="0"/>
                  </a:moveTo>
                  <a:lnTo>
                    <a:pt x="1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73"/>
            <p:cNvSpPr/>
            <p:nvPr/>
          </p:nvSpPr>
          <p:spPr>
            <a:xfrm>
              <a:off x="2135755" y="1857947"/>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73"/>
            <p:cNvSpPr/>
            <p:nvPr/>
          </p:nvSpPr>
          <p:spPr>
            <a:xfrm>
              <a:off x="2119883" y="1812408"/>
              <a:ext cx="54" cy="109"/>
            </a:xfrm>
            <a:custGeom>
              <a:rect b="b" l="l" r="r" t="t"/>
              <a:pathLst>
                <a:path extrusionOk="0" h="8" w="4">
                  <a:moveTo>
                    <a:pt x="0"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73"/>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73"/>
            <p:cNvSpPr/>
            <p:nvPr/>
          </p:nvSpPr>
          <p:spPr>
            <a:xfrm>
              <a:off x="2135416" y="1857703"/>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73"/>
            <p:cNvSpPr/>
            <p:nvPr/>
          </p:nvSpPr>
          <p:spPr>
            <a:xfrm>
              <a:off x="2119978" y="1812653"/>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73"/>
            <p:cNvSpPr/>
            <p:nvPr/>
          </p:nvSpPr>
          <p:spPr>
            <a:xfrm>
              <a:off x="2136991" y="1859468"/>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73"/>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73"/>
            <p:cNvSpPr/>
            <p:nvPr/>
          </p:nvSpPr>
          <p:spPr>
            <a:xfrm>
              <a:off x="2121730" y="1810562"/>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73"/>
            <p:cNvSpPr/>
            <p:nvPr/>
          </p:nvSpPr>
          <p:spPr>
            <a:xfrm>
              <a:off x="2138362" y="1862985"/>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73"/>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73"/>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73"/>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73"/>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73"/>
            <p:cNvSpPr/>
            <p:nvPr/>
          </p:nvSpPr>
          <p:spPr>
            <a:xfrm>
              <a:off x="1925752" y="1946065"/>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73"/>
            <p:cNvSpPr/>
            <p:nvPr/>
          </p:nvSpPr>
          <p:spPr>
            <a:xfrm>
              <a:off x="1928943" y="1940268"/>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73"/>
            <p:cNvSpPr/>
            <p:nvPr/>
          </p:nvSpPr>
          <p:spPr>
            <a:xfrm>
              <a:off x="1925752" y="194026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73"/>
            <p:cNvSpPr/>
            <p:nvPr/>
          </p:nvSpPr>
          <p:spPr>
            <a:xfrm>
              <a:off x="1932880" y="1939181"/>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73"/>
            <p:cNvSpPr/>
            <p:nvPr/>
          </p:nvSpPr>
          <p:spPr>
            <a:xfrm>
              <a:off x="1931835" y="1939562"/>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73"/>
            <p:cNvSpPr/>
            <p:nvPr/>
          </p:nvSpPr>
          <p:spPr>
            <a:xfrm>
              <a:off x="1925901" y="1946025"/>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73"/>
            <p:cNvSpPr/>
            <p:nvPr/>
          </p:nvSpPr>
          <p:spPr>
            <a:xfrm>
              <a:off x="1925521" y="1946120"/>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73"/>
            <p:cNvSpPr/>
            <p:nvPr/>
          </p:nvSpPr>
          <p:spPr>
            <a:xfrm>
              <a:off x="1926947" y="19403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73"/>
            <p:cNvSpPr/>
            <p:nvPr/>
          </p:nvSpPr>
          <p:spPr>
            <a:xfrm>
              <a:off x="1925087" y="1946160"/>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73"/>
            <p:cNvSpPr/>
            <p:nvPr/>
          </p:nvSpPr>
          <p:spPr>
            <a:xfrm>
              <a:off x="1928033" y="19403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73"/>
            <p:cNvSpPr/>
            <p:nvPr/>
          </p:nvSpPr>
          <p:spPr>
            <a:xfrm>
              <a:off x="1926037" y="194602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73"/>
            <p:cNvSpPr/>
            <p:nvPr/>
          </p:nvSpPr>
          <p:spPr>
            <a:xfrm>
              <a:off x="1929893" y="1940132"/>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73"/>
            <p:cNvSpPr/>
            <p:nvPr/>
          </p:nvSpPr>
          <p:spPr>
            <a:xfrm>
              <a:off x="1930884" y="1939888"/>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73"/>
            <p:cNvSpPr/>
            <p:nvPr/>
          </p:nvSpPr>
          <p:spPr>
            <a:xfrm>
              <a:off x="1926132" y="194597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73"/>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73"/>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73"/>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73"/>
            <p:cNvSpPr/>
            <p:nvPr/>
          </p:nvSpPr>
          <p:spPr>
            <a:xfrm>
              <a:off x="1944856" y="194940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73"/>
            <p:cNvSpPr/>
            <p:nvPr/>
          </p:nvSpPr>
          <p:spPr>
            <a:xfrm>
              <a:off x="1945141" y="1949500"/>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73"/>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73"/>
            <p:cNvSpPr/>
            <p:nvPr/>
          </p:nvSpPr>
          <p:spPr>
            <a:xfrm>
              <a:off x="1927612" y="19505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73"/>
            <p:cNvSpPr/>
            <p:nvPr/>
          </p:nvSpPr>
          <p:spPr>
            <a:xfrm>
              <a:off x="1927843" y="195077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73"/>
            <p:cNvSpPr/>
            <p:nvPr/>
          </p:nvSpPr>
          <p:spPr>
            <a:xfrm>
              <a:off x="1944666" y="194935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73"/>
            <p:cNvSpPr/>
            <p:nvPr/>
          </p:nvSpPr>
          <p:spPr>
            <a:xfrm>
              <a:off x="1927802" y="195073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73"/>
            <p:cNvSpPr/>
            <p:nvPr/>
          </p:nvSpPr>
          <p:spPr>
            <a:xfrm>
              <a:off x="1927748" y="195068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73"/>
            <p:cNvSpPr/>
            <p:nvPr/>
          </p:nvSpPr>
          <p:spPr>
            <a:xfrm>
              <a:off x="1927137" y="195054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73"/>
            <p:cNvSpPr/>
            <p:nvPr/>
          </p:nvSpPr>
          <p:spPr>
            <a:xfrm>
              <a:off x="1944475" y="194931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73"/>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73"/>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73"/>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73"/>
            <p:cNvSpPr/>
            <p:nvPr/>
          </p:nvSpPr>
          <p:spPr>
            <a:xfrm>
              <a:off x="2074819" y="19584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73"/>
            <p:cNvSpPr/>
            <p:nvPr/>
          </p:nvSpPr>
          <p:spPr>
            <a:xfrm>
              <a:off x="2069972" y="1992704"/>
              <a:ext cx="109" cy="109"/>
            </a:xfrm>
            <a:custGeom>
              <a:rect b="b" l="l" r="r" t="t"/>
              <a:pathLst>
                <a:path extrusionOk="0" h="8" w="8">
                  <a:moveTo>
                    <a:pt x="7"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73"/>
            <p:cNvSpPr/>
            <p:nvPr/>
          </p:nvSpPr>
          <p:spPr>
            <a:xfrm>
              <a:off x="2074860" y="195885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73"/>
            <p:cNvSpPr/>
            <p:nvPr/>
          </p:nvSpPr>
          <p:spPr>
            <a:xfrm>
              <a:off x="2074670" y="195752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73"/>
            <p:cNvSpPr/>
            <p:nvPr/>
          </p:nvSpPr>
          <p:spPr>
            <a:xfrm>
              <a:off x="2074385" y="1955678"/>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73"/>
            <p:cNvSpPr/>
            <p:nvPr/>
          </p:nvSpPr>
          <p:spPr>
            <a:xfrm>
              <a:off x="2074480" y="195638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73"/>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73"/>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73"/>
            <p:cNvSpPr/>
            <p:nvPr/>
          </p:nvSpPr>
          <p:spPr>
            <a:xfrm>
              <a:off x="2054141" y="1965983"/>
              <a:ext cx="109" cy="204"/>
            </a:xfrm>
            <a:custGeom>
              <a:rect b="b" l="l" r="r" t="t"/>
              <a:pathLst>
                <a:path extrusionOk="0" h="15" w="8">
                  <a:moveTo>
                    <a:pt x="0" y="1"/>
                  </a:moveTo>
                  <a:lnTo>
                    <a:pt x="7"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73"/>
            <p:cNvSpPr/>
            <p:nvPr/>
          </p:nvSpPr>
          <p:spPr>
            <a:xfrm>
              <a:off x="2054331" y="1966323"/>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73"/>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73"/>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73"/>
            <p:cNvSpPr/>
            <p:nvPr/>
          </p:nvSpPr>
          <p:spPr>
            <a:xfrm>
              <a:off x="2060414" y="1992514"/>
              <a:ext cx="14" cy="774"/>
            </a:xfrm>
            <a:custGeom>
              <a:rect b="b" l="l" r="r" t="t"/>
              <a:pathLst>
                <a:path extrusionOk="0" h="57" w="1">
                  <a:moveTo>
                    <a:pt x="1" y="0"/>
                  </a:moveTo>
                  <a:lnTo>
                    <a:pt x="1"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73"/>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73"/>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73"/>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73"/>
            <p:cNvSpPr/>
            <p:nvPr/>
          </p:nvSpPr>
          <p:spPr>
            <a:xfrm>
              <a:off x="2060319" y="1990369"/>
              <a:ext cx="14" cy="638"/>
            </a:xfrm>
            <a:custGeom>
              <a:rect b="b" l="l" r="r" t="t"/>
              <a:pathLst>
                <a:path extrusionOk="0" h="47" w="1">
                  <a:moveTo>
                    <a:pt x="1" y="1"/>
                  </a:moveTo>
                  <a:lnTo>
                    <a:pt x="1" y="4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73"/>
            <p:cNvSpPr/>
            <p:nvPr/>
          </p:nvSpPr>
          <p:spPr>
            <a:xfrm>
              <a:off x="2060319" y="1989378"/>
              <a:ext cx="14" cy="584"/>
            </a:xfrm>
            <a:custGeom>
              <a:rect b="b" l="l" r="r" t="t"/>
              <a:pathLst>
                <a:path extrusionOk="0" h="43" w="1">
                  <a:moveTo>
                    <a:pt x="1"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73"/>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73"/>
            <p:cNvSpPr/>
            <p:nvPr/>
          </p:nvSpPr>
          <p:spPr>
            <a:xfrm>
              <a:off x="2054806" y="1966934"/>
              <a:ext cx="149" cy="163"/>
            </a:xfrm>
            <a:custGeom>
              <a:rect b="b" l="l" r="r" t="t"/>
              <a:pathLst>
                <a:path extrusionOk="0" h="12" w="11">
                  <a:moveTo>
                    <a:pt x="11"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73"/>
            <p:cNvSpPr/>
            <p:nvPr/>
          </p:nvSpPr>
          <p:spPr>
            <a:xfrm>
              <a:off x="2053951" y="1965603"/>
              <a:ext cx="109" cy="204"/>
            </a:xfrm>
            <a:custGeom>
              <a:rect b="b" l="l" r="r" t="t"/>
              <a:pathLst>
                <a:path extrusionOk="0" h="15" w="8">
                  <a:moveTo>
                    <a:pt x="0" y="1"/>
                  </a:moveTo>
                  <a:lnTo>
                    <a:pt x="7"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73"/>
            <p:cNvSpPr/>
            <p:nvPr/>
          </p:nvSpPr>
          <p:spPr>
            <a:xfrm>
              <a:off x="2060373" y="1991414"/>
              <a:ext cx="0" cy="679"/>
            </a:xfrm>
            <a:custGeom>
              <a:rect b="b" l="l" r="r" t="t"/>
              <a:pathLst>
                <a:path extrusionOk="0" h="50" w="0">
                  <a:moveTo>
                    <a:pt x="0" y="1"/>
                  </a:moveTo>
                  <a:lnTo>
                    <a:pt x="0" y="5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73"/>
            <p:cNvSpPr/>
            <p:nvPr/>
          </p:nvSpPr>
          <p:spPr>
            <a:xfrm>
              <a:off x="2053801" y="1965128"/>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73"/>
            <p:cNvSpPr/>
            <p:nvPr/>
          </p:nvSpPr>
          <p:spPr>
            <a:xfrm>
              <a:off x="2060224" y="1987477"/>
              <a:ext cx="14" cy="584"/>
            </a:xfrm>
            <a:custGeom>
              <a:rect b="b" l="l" r="r" t="t"/>
              <a:pathLst>
                <a:path extrusionOk="0" h="43" w="1">
                  <a:moveTo>
                    <a:pt x="1"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73"/>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73"/>
            <p:cNvSpPr/>
            <p:nvPr/>
          </p:nvSpPr>
          <p:spPr>
            <a:xfrm>
              <a:off x="2059939" y="1982820"/>
              <a:ext cx="14" cy="434"/>
            </a:xfrm>
            <a:custGeom>
              <a:rect b="b" l="l" r="r" t="t"/>
              <a:pathLst>
                <a:path extrusionOk="0" h="32" w="1">
                  <a:moveTo>
                    <a:pt x="1" y="0"/>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73"/>
            <p:cNvSpPr/>
            <p:nvPr/>
          </p:nvSpPr>
          <p:spPr>
            <a:xfrm>
              <a:off x="2060088" y="1984435"/>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73"/>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73"/>
            <p:cNvSpPr/>
            <p:nvPr/>
          </p:nvSpPr>
          <p:spPr>
            <a:xfrm>
              <a:off x="2060468" y="1993695"/>
              <a:ext cx="54" cy="923"/>
            </a:xfrm>
            <a:custGeom>
              <a:rect b="b" l="l" r="r" t="t"/>
              <a:pathLst>
                <a:path extrusionOk="0" h="68" w="4">
                  <a:moveTo>
                    <a:pt x="0" y="1"/>
                  </a:moveTo>
                  <a:lnTo>
                    <a:pt x="4" y="6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73"/>
            <p:cNvSpPr/>
            <p:nvPr/>
          </p:nvSpPr>
          <p:spPr>
            <a:xfrm>
              <a:off x="2060183" y="1986621"/>
              <a:ext cx="0" cy="584"/>
            </a:xfrm>
            <a:custGeom>
              <a:rect b="b" l="l" r="r" t="t"/>
              <a:pathLst>
                <a:path extrusionOk="0" h="43" w="0">
                  <a:moveTo>
                    <a:pt x="0" y="0"/>
                  </a:moveTo>
                  <a:lnTo>
                    <a:pt x="0"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73"/>
            <p:cNvSpPr/>
            <p:nvPr/>
          </p:nvSpPr>
          <p:spPr>
            <a:xfrm>
              <a:off x="2060129" y="1985807"/>
              <a:ext cx="14" cy="638"/>
            </a:xfrm>
            <a:custGeom>
              <a:rect b="b" l="l" r="r" t="t"/>
              <a:pathLst>
                <a:path extrusionOk="0" h="47" w="1">
                  <a:moveTo>
                    <a:pt x="1" y="1"/>
                  </a:moveTo>
                  <a:lnTo>
                    <a:pt x="1" y="4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73"/>
            <p:cNvSpPr/>
            <p:nvPr/>
          </p:nvSpPr>
          <p:spPr>
            <a:xfrm>
              <a:off x="2060088" y="1985101"/>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73"/>
            <p:cNvSpPr/>
            <p:nvPr/>
          </p:nvSpPr>
          <p:spPr>
            <a:xfrm>
              <a:off x="2054562" y="1966649"/>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73"/>
            <p:cNvSpPr/>
            <p:nvPr/>
          </p:nvSpPr>
          <p:spPr>
            <a:xfrm>
              <a:off x="2060509" y="1994795"/>
              <a:ext cx="14" cy="530"/>
            </a:xfrm>
            <a:custGeom>
              <a:rect b="b" l="l" r="r" t="t"/>
              <a:pathLst>
                <a:path extrusionOk="0" h="39" w="1">
                  <a:moveTo>
                    <a:pt x="1" y="39"/>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73"/>
            <p:cNvSpPr/>
            <p:nvPr/>
          </p:nvSpPr>
          <p:spPr>
            <a:xfrm>
              <a:off x="2055091" y="1967178"/>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73"/>
            <p:cNvSpPr/>
            <p:nvPr/>
          </p:nvSpPr>
          <p:spPr>
            <a:xfrm>
              <a:off x="2055376" y="1967463"/>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73"/>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73"/>
            <p:cNvSpPr/>
            <p:nvPr/>
          </p:nvSpPr>
          <p:spPr>
            <a:xfrm>
              <a:off x="2060278" y="1988427"/>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73"/>
            <p:cNvSpPr/>
            <p:nvPr/>
          </p:nvSpPr>
          <p:spPr>
            <a:xfrm>
              <a:off x="2056137" y="1967884"/>
              <a:ext cx="149" cy="109"/>
            </a:xfrm>
            <a:custGeom>
              <a:rect b="b" l="l" r="r" t="t"/>
              <a:pathLst>
                <a:path extrusionOk="0" h="8" w="11">
                  <a:moveTo>
                    <a:pt x="0"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73"/>
            <p:cNvSpPr/>
            <p:nvPr/>
          </p:nvSpPr>
          <p:spPr>
            <a:xfrm>
              <a:off x="2055757" y="1967654"/>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73"/>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73"/>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73"/>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73"/>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73"/>
            <p:cNvSpPr/>
            <p:nvPr/>
          </p:nvSpPr>
          <p:spPr>
            <a:xfrm>
              <a:off x="2159136" y="1988902"/>
              <a:ext cx="204" cy="299"/>
            </a:xfrm>
            <a:custGeom>
              <a:rect b="b" l="l" r="r" t="t"/>
              <a:pathLst>
                <a:path extrusionOk="0" h="22" w="15">
                  <a:moveTo>
                    <a:pt x="1" y="2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73"/>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73"/>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73"/>
            <p:cNvSpPr/>
            <p:nvPr/>
          </p:nvSpPr>
          <p:spPr>
            <a:xfrm>
              <a:off x="2159611" y="1988332"/>
              <a:ext cx="204" cy="299"/>
            </a:xfrm>
            <a:custGeom>
              <a:rect b="b" l="l" r="r" t="t"/>
              <a:pathLst>
                <a:path extrusionOk="0" h="22" w="15">
                  <a:moveTo>
                    <a:pt x="1" y="2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73"/>
            <p:cNvSpPr/>
            <p:nvPr/>
          </p:nvSpPr>
          <p:spPr>
            <a:xfrm>
              <a:off x="2161132" y="1986757"/>
              <a:ext cx="258" cy="258"/>
            </a:xfrm>
            <a:custGeom>
              <a:rect b="b" l="l" r="r" t="t"/>
              <a:pathLst>
                <a:path extrusionOk="0" h="19" w="19">
                  <a:moveTo>
                    <a:pt x="1" y="1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73"/>
            <p:cNvSpPr/>
            <p:nvPr/>
          </p:nvSpPr>
          <p:spPr>
            <a:xfrm>
              <a:off x="2160086" y="1987803"/>
              <a:ext cx="258" cy="258"/>
            </a:xfrm>
            <a:custGeom>
              <a:rect b="b" l="l" r="r" t="t"/>
              <a:pathLst>
                <a:path extrusionOk="0" h="19" w="19">
                  <a:moveTo>
                    <a:pt x="1" y="1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73"/>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73"/>
            <p:cNvSpPr/>
            <p:nvPr/>
          </p:nvSpPr>
          <p:spPr>
            <a:xfrm>
              <a:off x="2160616" y="1987287"/>
              <a:ext cx="244" cy="244"/>
            </a:xfrm>
            <a:custGeom>
              <a:rect b="b" l="l" r="r" t="t"/>
              <a:pathLst>
                <a:path extrusionOk="0" h="18" w="18">
                  <a:moveTo>
                    <a:pt x="0" y="18"/>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73"/>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73"/>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73"/>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73"/>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73"/>
            <p:cNvSpPr/>
            <p:nvPr/>
          </p:nvSpPr>
          <p:spPr>
            <a:xfrm>
              <a:off x="2115213" y="2000688"/>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73"/>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73"/>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73"/>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73"/>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73"/>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73"/>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73"/>
            <p:cNvSpPr/>
            <p:nvPr/>
          </p:nvSpPr>
          <p:spPr>
            <a:xfrm>
              <a:off x="2153718" y="1945875"/>
              <a:ext cx="68" cy="204"/>
            </a:xfrm>
            <a:custGeom>
              <a:rect b="b" l="l" r="r" t="t"/>
              <a:pathLst>
                <a:path extrusionOk="0" h="15" w="5">
                  <a:moveTo>
                    <a:pt x="4"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73"/>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73"/>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73"/>
            <p:cNvSpPr/>
            <p:nvPr/>
          </p:nvSpPr>
          <p:spPr>
            <a:xfrm>
              <a:off x="2115172" y="2000918"/>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73"/>
            <p:cNvSpPr/>
            <p:nvPr/>
          </p:nvSpPr>
          <p:spPr>
            <a:xfrm>
              <a:off x="2153487" y="1948645"/>
              <a:ext cx="14" cy="299"/>
            </a:xfrm>
            <a:custGeom>
              <a:rect b="b" l="l" r="r" t="t"/>
              <a:pathLst>
                <a:path extrusionOk="0" h="22"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73"/>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73"/>
            <p:cNvSpPr/>
            <p:nvPr/>
          </p:nvSpPr>
          <p:spPr>
            <a:xfrm>
              <a:off x="2113597" y="2006825"/>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73"/>
            <p:cNvSpPr/>
            <p:nvPr/>
          </p:nvSpPr>
          <p:spPr>
            <a:xfrm>
              <a:off x="2114506" y="2003824"/>
              <a:ext cx="54" cy="244"/>
            </a:xfrm>
            <a:custGeom>
              <a:rect b="b" l="l" r="r" t="t"/>
              <a:pathLst>
                <a:path extrusionOk="0" h="18"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73"/>
            <p:cNvSpPr/>
            <p:nvPr/>
          </p:nvSpPr>
          <p:spPr>
            <a:xfrm>
              <a:off x="2115117" y="2001204"/>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73"/>
            <p:cNvSpPr/>
            <p:nvPr/>
          </p:nvSpPr>
          <p:spPr>
            <a:xfrm>
              <a:off x="2113977" y="2005535"/>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73"/>
            <p:cNvSpPr/>
            <p:nvPr/>
          </p:nvSpPr>
          <p:spPr>
            <a:xfrm>
              <a:off x="2114602" y="2003254"/>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73"/>
            <p:cNvSpPr/>
            <p:nvPr/>
          </p:nvSpPr>
          <p:spPr>
            <a:xfrm>
              <a:off x="2114221" y="2004924"/>
              <a:ext cx="54" cy="299"/>
            </a:xfrm>
            <a:custGeom>
              <a:rect b="b" l="l" r="r" t="t"/>
              <a:pathLst>
                <a:path extrusionOk="0" h="22" w="4">
                  <a:moveTo>
                    <a:pt x="0" y="21"/>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73"/>
            <p:cNvSpPr/>
            <p:nvPr/>
          </p:nvSpPr>
          <p:spPr>
            <a:xfrm>
              <a:off x="2113787" y="2006159"/>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73"/>
            <p:cNvSpPr/>
            <p:nvPr/>
          </p:nvSpPr>
          <p:spPr>
            <a:xfrm>
              <a:off x="2114316" y="2004353"/>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73"/>
            <p:cNvSpPr/>
            <p:nvPr/>
          </p:nvSpPr>
          <p:spPr>
            <a:xfrm>
              <a:off x="2114982" y="2001923"/>
              <a:ext cx="14" cy="204"/>
            </a:xfrm>
            <a:custGeom>
              <a:rect b="b" l="l" r="r" t="t"/>
              <a:pathLst>
                <a:path extrusionOk="0" h="15" w="1">
                  <a:moveTo>
                    <a:pt x="0"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73"/>
            <p:cNvSpPr/>
            <p:nvPr/>
          </p:nvSpPr>
          <p:spPr>
            <a:xfrm>
              <a:off x="2114737" y="2002779"/>
              <a:ext cx="68" cy="244"/>
            </a:xfrm>
            <a:custGeom>
              <a:rect b="b" l="l" r="r" t="t"/>
              <a:pathLst>
                <a:path extrusionOk="0" h="18" w="5">
                  <a:moveTo>
                    <a:pt x="1"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73"/>
            <p:cNvSpPr/>
            <p:nvPr/>
          </p:nvSpPr>
          <p:spPr>
            <a:xfrm>
              <a:off x="2114832" y="2002344"/>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73"/>
            <p:cNvSpPr/>
            <p:nvPr/>
          </p:nvSpPr>
          <p:spPr>
            <a:xfrm>
              <a:off x="2113366" y="2007490"/>
              <a:ext cx="54" cy="204"/>
            </a:xfrm>
            <a:custGeom>
              <a:rect b="b" l="l" r="r" t="t"/>
              <a:pathLst>
                <a:path extrusionOk="0" h="15" w="4">
                  <a:moveTo>
                    <a:pt x="0" y="1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73"/>
            <p:cNvSpPr/>
            <p:nvPr/>
          </p:nvSpPr>
          <p:spPr>
            <a:xfrm>
              <a:off x="2115022" y="2001543"/>
              <a:ext cx="68" cy="204"/>
            </a:xfrm>
            <a:custGeom>
              <a:rect b="b" l="l" r="r" t="t"/>
              <a:pathLst>
                <a:path extrusionOk="0" h="15" w="5">
                  <a:moveTo>
                    <a:pt x="1" y="1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73"/>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73"/>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73"/>
            <p:cNvSpPr/>
            <p:nvPr/>
          </p:nvSpPr>
          <p:spPr>
            <a:xfrm>
              <a:off x="2053761" y="1996316"/>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73"/>
            <p:cNvSpPr/>
            <p:nvPr/>
          </p:nvSpPr>
          <p:spPr>
            <a:xfrm>
              <a:off x="2053516" y="1995786"/>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73"/>
            <p:cNvSpPr/>
            <p:nvPr/>
          </p:nvSpPr>
          <p:spPr>
            <a:xfrm>
              <a:off x="2052905" y="1993980"/>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73"/>
            <p:cNvSpPr/>
            <p:nvPr/>
          </p:nvSpPr>
          <p:spPr>
            <a:xfrm>
              <a:off x="2053326" y="1995175"/>
              <a:ext cx="68" cy="244"/>
            </a:xfrm>
            <a:custGeom>
              <a:rect b="b" l="l" r="r" t="t"/>
              <a:pathLst>
                <a:path extrusionOk="0" h="18" w="5">
                  <a:moveTo>
                    <a:pt x="1" y="0"/>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73"/>
            <p:cNvSpPr/>
            <p:nvPr/>
          </p:nvSpPr>
          <p:spPr>
            <a:xfrm>
              <a:off x="2053095" y="1994605"/>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73"/>
            <p:cNvSpPr/>
            <p:nvPr/>
          </p:nvSpPr>
          <p:spPr>
            <a:xfrm>
              <a:off x="2054277" y="1997497"/>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73"/>
            <p:cNvSpPr/>
            <p:nvPr/>
          </p:nvSpPr>
          <p:spPr>
            <a:xfrm>
              <a:off x="2053992" y="1996927"/>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73"/>
            <p:cNvSpPr/>
            <p:nvPr/>
          </p:nvSpPr>
          <p:spPr>
            <a:xfrm>
              <a:off x="2054467" y="1997931"/>
              <a:ext cx="109" cy="204"/>
            </a:xfrm>
            <a:custGeom>
              <a:rect b="b" l="l" r="r" t="t"/>
              <a:pathLst>
                <a:path extrusionOk="0" h="15" w="8">
                  <a:moveTo>
                    <a:pt x="1" y="0"/>
                  </a:moveTo>
                  <a:lnTo>
                    <a:pt x="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73"/>
            <p:cNvSpPr/>
            <p:nvPr/>
          </p:nvSpPr>
          <p:spPr>
            <a:xfrm>
              <a:off x="2048004" y="1965087"/>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73"/>
            <p:cNvSpPr/>
            <p:nvPr/>
          </p:nvSpPr>
          <p:spPr>
            <a:xfrm>
              <a:off x="2047909" y="1964897"/>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73"/>
            <p:cNvSpPr/>
            <p:nvPr/>
          </p:nvSpPr>
          <p:spPr>
            <a:xfrm>
              <a:off x="2048343" y="1965563"/>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73"/>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73"/>
            <p:cNvSpPr/>
            <p:nvPr/>
          </p:nvSpPr>
          <p:spPr>
            <a:xfrm>
              <a:off x="2052376" y="1991849"/>
              <a:ext cx="68" cy="244"/>
            </a:xfrm>
            <a:custGeom>
              <a:rect b="b" l="l" r="r" t="t"/>
              <a:pathLst>
                <a:path extrusionOk="0" h="18" w="5">
                  <a:moveTo>
                    <a:pt x="1" y="0"/>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73"/>
            <p:cNvSpPr/>
            <p:nvPr/>
          </p:nvSpPr>
          <p:spPr>
            <a:xfrm>
              <a:off x="2047393" y="1963472"/>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73"/>
            <p:cNvSpPr/>
            <p:nvPr/>
          </p:nvSpPr>
          <p:spPr>
            <a:xfrm>
              <a:off x="2047773" y="1964612"/>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73"/>
            <p:cNvSpPr/>
            <p:nvPr/>
          </p:nvSpPr>
          <p:spPr>
            <a:xfrm>
              <a:off x="2047529" y="1963947"/>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73"/>
            <p:cNvSpPr/>
            <p:nvPr/>
          </p:nvSpPr>
          <p:spPr>
            <a:xfrm>
              <a:off x="2047678" y="1964273"/>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73"/>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73"/>
            <p:cNvSpPr/>
            <p:nvPr/>
          </p:nvSpPr>
          <p:spPr>
            <a:xfrm>
              <a:off x="2048153" y="196531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73"/>
            <p:cNvSpPr/>
            <p:nvPr/>
          </p:nvSpPr>
          <p:spPr>
            <a:xfrm>
              <a:off x="2048438" y="1965658"/>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73"/>
            <p:cNvSpPr/>
            <p:nvPr/>
          </p:nvSpPr>
          <p:spPr>
            <a:xfrm>
              <a:off x="2047298" y="1962942"/>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73"/>
            <p:cNvSpPr/>
            <p:nvPr/>
          </p:nvSpPr>
          <p:spPr>
            <a:xfrm>
              <a:off x="2052661" y="1993179"/>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73"/>
            <p:cNvSpPr/>
            <p:nvPr/>
          </p:nvSpPr>
          <p:spPr>
            <a:xfrm>
              <a:off x="2048574" y="196575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73"/>
            <p:cNvSpPr/>
            <p:nvPr/>
          </p:nvSpPr>
          <p:spPr>
            <a:xfrm>
              <a:off x="2052525" y="1992514"/>
              <a:ext cx="54" cy="204"/>
            </a:xfrm>
            <a:custGeom>
              <a:rect b="b" l="l" r="r" t="t"/>
              <a:pathLst>
                <a:path extrusionOk="0" h="15" w="4">
                  <a:moveTo>
                    <a:pt x="0"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73"/>
            <p:cNvSpPr/>
            <p:nvPr/>
          </p:nvSpPr>
          <p:spPr>
            <a:xfrm>
              <a:off x="2047149" y="1962426"/>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73"/>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73"/>
            <p:cNvSpPr/>
            <p:nvPr/>
          </p:nvSpPr>
          <p:spPr>
            <a:xfrm>
              <a:off x="2048248" y="1965468"/>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73"/>
            <p:cNvSpPr/>
            <p:nvPr/>
          </p:nvSpPr>
          <p:spPr>
            <a:xfrm>
              <a:off x="2030082" y="1976927"/>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73"/>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73"/>
            <p:cNvSpPr/>
            <p:nvPr/>
          </p:nvSpPr>
          <p:spPr>
            <a:xfrm>
              <a:off x="2029756" y="1975203"/>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73"/>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73"/>
            <p:cNvSpPr/>
            <p:nvPr/>
          </p:nvSpPr>
          <p:spPr>
            <a:xfrm>
              <a:off x="2028561" y="2003444"/>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73"/>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73"/>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73"/>
            <p:cNvSpPr/>
            <p:nvPr/>
          </p:nvSpPr>
          <p:spPr>
            <a:xfrm>
              <a:off x="2030231" y="1977728"/>
              <a:ext cx="54" cy="353"/>
            </a:xfrm>
            <a:custGeom>
              <a:rect b="b" l="l" r="r" t="t"/>
              <a:pathLst>
                <a:path extrusionOk="0" h="26" w="4">
                  <a:moveTo>
                    <a:pt x="4"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73"/>
            <p:cNvSpPr/>
            <p:nvPr/>
          </p:nvSpPr>
          <p:spPr>
            <a:xfrm>
              <a:off x="2030747" y="1981530"/>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73"/>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73"/>
            <p:cNvSpPr/>
            <p:nvPr/>
          </p:nvSpPr>
          <p:spPr>
            <a:xfrm>
              <a:off x="2030557" y="1979914"/>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73"/>
            <p:cNvSpPr/>
            <p:nvPr/>
          </p:nvSpPr>
          <p:spPr>
            <a:xfrm>
              <a:off x="2029281" y="1973397"/>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73"/>
            <p:cNvSpPr/>
            <p:nvPr/>
          </p:nvSpPr>
          <p:spPr>
            <a:xfrm>
              <a:off x="2030367" y="1978488"/>
              <a:ext cx="68" cy="353"/>
            </a:xfrm>
            <a:custGeom>
              <a:rect b="b" l="l" r="r" t="t"/>
              <a:pathLst>
                <a:path extrusionOk="0" h="26" w="5">
                  <a:moveTo>
                    <a:pt x="4"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73"/>
            <p:cNvSpPr/>
            <p:nvPr/>
          </p:nvSpPr>
          <p:spPr>
            <a:xfrm>
              <a:off x="2029511" y="1974306"/>
              <a:ext cx="109" cy="394"/>
            </a:xfrm>
            <a:custGeom>
              <a:rect b="b" l="l" r="r" t="t"/>
              <a:pathLst>
                <a:path extrusionOk="0" h="29" w="8">
                  <a:moveTo>
                    <a:pt x="8"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73"/>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73"/>
            <p:cNvSpPr/>
            <p:nvPr/>
          </p:nvSpPr>
          <p:spPr>
            <a:xfrm>
              <a:off x="2030462" y="1979249"/>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73"/>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73"/>
            <p:cNvSpPr/>
            <p:nvPr/>
          </p:nvSpPr>
          <p:spPr>
            <a:xfrm>
              <a:off x="2028995" y="1972541"/>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73"/>
            <p:cNvSpPr/>
            <p:nvPr/>
          </p:nvSpPr>
          <p:spPr>
            <a:xfrm>
              <a:off x="2029892" y="1976072"/>
              <a:ext cx="109" cy="339"/>
            </a:xfrm>
            <a:custGeom>
              <a:rect b="b" l="l" r="r" t="t"/>
              <a:pathLst>
                <a:path extrusionOk="0" h="25" w="8">
                  <a:moveTo>
                    <a:pt x="8"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73"/>
            <p:cNvSpPr/>
            <p:nvPr/>
          </p:nvSpPr>
          <p:spPr>
            <a:xfrm>
              <a:off x="2028425" y="1970885"/>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73"/>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73"/>
            <p:cNvSpPr/>
            <p:nvPr/>
          </p:nvSpPr>
          <p:spPr>
            <a:xfrm>
              <a:off x="2028710" y="1971686"/>
              <a:ext cx="109" cy="353"/>
            </a:xfrm>
            <a:custGeom>
              <a:rect b="b" l="l" r="r" t="t"/>
              <a:pathLst>
                <a:path extrusionOk="0" h="26" w="8">
                  <a:moveTo>
                    <a:pt x="7"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73"/>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73"/>
            <p:cNvSpPr/>
            <p:nvPr/>
          </p:nvSpPr>
          <p:spPr>
            <a:xfrm>
              <a:off x="1956464" y="195258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73"/>
            <p:cNvSpPr/>
            <p:nvPr/>
          </p:nvSpPr>
          <p:spPr>
            <a:xfrm>
              <a:off x="1957510" y="195258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73"/>
            <p:cNvSpPr/>
            <p:nvPr/>
          </p:nvSpPr>
          <p:spPr>
            <a:xfrm>
              <a:off x="1953898" y="1952352"/>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73"/>
            <p:cNvSpPr/>
            <p:nvPr/>
          </p:nvSpPr>
          <p:spPr>
            <a:xfrm>
              <a:off x="1953138" y="1952162"/>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73"/>
            <p:cNvSpPr/>
            <p:nvPr/>
          </p:nvSpPr>
          <p:spPr>
            <a:xfrm>
              <a:off x="1951997" y="1951822"/>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73"/>
            <p:cNvSpPr/>
            <p:nvPr/>
          </p:nvSpPr>
          <p:spPr>
            <a:xfrm>
              <a:off x="1952513" y="195201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73"/>
            <p:cNvSpPr/>
            <p:nvPr/>
          </p:nvSpPr>
          <p:spPr>
            <a:xfrm>
              <a:off x="1955650" y="1952542"/>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73"/>
            <p:cNvSpPr/>
            <p:nvPr/>
          </p:nvSpPr>
          <p:spPr>
            <a:xfrm>
              <a:off x="1958026" y="1952582"/>
              <a:ext cx="353" cy="14"/>
            </a:xfrm>
            <a:custGeom>
              <a:rect b="b" l="l" r="r" t="t"/>
              <a:pathLst>
                <a:path extrusionOk="0" h="1" w="26">
                  <a:moveTo>
                    <a:pt x="2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73"/>
            <p:cNvSpPr/>
            <p:nvPr/>
          </p:nvSpPr>
          <p:spPr>
            <a:xfrm>
              <a:off x="1958745" y="1952542"/>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73"/>
            <p:cNvSpPr/>
            <p:nvPr/>
          </p:nvSpPr>
          <p:spPr>
            <a:xfrm>
              <a:off x="1960972" y="1952202"/>
              <a:ext cx="543" cy="109"/>
            </a:xfrm>
            <a:custGeom>
              <a:rect b="b" l="l" r="r" t="t"/>
              <a:pathLst>
                <a:path extrusionOk="0" h="8" w="40">
                  <a:moveTo>
                    <a:pt x="39"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73"/>
            <p:cNvSpPr/>
            <p:nvPr/>
          </p:nvSpPr>
          <p:spPr>
            <a:xfrm>
              <a:off x="1959451" y="1952487"/>
              <a:ext cx="353" cy="68"/>
            </a:xfrm>
            <a:custGeom>
              <a:rect b="b" l="l" r="r" t="t"/>
              <a:pathLst>
                <a:path extrusionOk="0" h="5" w="26">
                  <a:moveTo>
                    <a:pt x="2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73"/>
            <p:cNvSpPr/>
            <p:nvPr/>
          </p:nvSpPr>
          <p:spPr>
            <a:xfrm>
              <a:off x="1960171" y="1952392"/>
              <a:ext cx="394" cy="68"/>
            </a:xfrm>
            <a:custGeom>
              <a:rect b="b" l="l" r="r" t="t"/>
              <a:pathLst>
                <a:path extrusionOk="0" h="5" w="29">
                  <a:moveTo>
                    <a:pt x="28"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73"/>
            <p:cNvSpPr/>
            <p:nvPr/>
          </p:nvSpPr>
          <p:spPr>
            <a:xfrm>
              <a:off x="1961732" y="1952067"/>
              <a:ext cx="448" cy="109"/>
            </a:xfrm>
            <a:custGeom>
              <a:rect b="b" l="l" r="r" t="t"/>
              <a:pathLst>
                <a:path extrusionOk="0" h="8" w="33">
                  <a:moveTo>
                    <a:pt x="3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73"/>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73"/>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73"/>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73"/>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73"/>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73"/>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73"/>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73"/>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73"/>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73"/>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73"/>
            <p:cNvSpPr/>
            <p:nvPr/>
          </p:nvSpPr>
          <p:spPr>
            <a:xfrm>
              <a:off x="1946960" y="1949595"/>
              <a:ext cx="0" cy="109"/>
            </a:xfrm>
            <a:custGeom>
              <a:rect b="b" l="l" r="r" t="t"/>
              <a:pathLst>
                <a:path extrusionOk="0" h="8" w="0">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73"/>
            <p:cNvSpPr/>
            <p:nvPr/>
          </p:nvSpPr>
          <p:spPr>
            <a:xfrm>
              <a:off x="1987217" y="1973261"/>
              <a:ext cx="109" cy="109"/>
            </a:xfrm>
            <a:custGeom>
              <a:rect b="b" l="l" r="r" t="t"/>
              <a:pathLst>
                <a:path extrusionOk="0" h="8" w="8">
                  <a:moveTo>
                    <a:pt x="7"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73"/>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73"/>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73"/>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73"/>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73"/>
            <p:cNvSpPr/>
            <p:nvPr/>
          </p:nvSpPr>
          <p:spPr>
            <a:xfrm>
              <a:off x="1986878" y="1967789"/>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73"/>
            <p:cNvSpPr/>
            <p:nvPr/>
          </p:nvSpPr>
          <p:spPr>
            <a:xfrm>
              <a:off x="1986742" y="1968319"/>
              <a:ext cx="54" cy="244"/>
            </a:xfrm>
            <a:custGeom>
              <a:rect b="b" l="l" r="r" t="t"/>
              <a:pathLst>
                <a:path extrusionOk="0" h="18" w="4">
                  <a:moveTo>
                    <a:pt x="0"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73"/>
            <p:cNvSpPr/>
            <p:nvPr/>
          </p:nvSpPr>
          <p:spPr>
            <a:xfrm>
              <a:off x="1986457" y="1971211"/>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73"/>
            <p:cNvSpPr/>
            <p:nvPr/>
          </p:nvSpPr>
          <p:spPr>
            <a:xfrm>
              <a:off x="1986688" y="1968835"/>
              <a:ext cx="14" cy="258"/>
            </a:xfrm>
            <a:custGeom>
              <a:rect b="b" l="l" r="r" t="t"/>
              <a:pathLst>
                <a:path extrusionOk="0" h="19" w="1">
                  <a:moveTo>
                    <a:pt x="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73"/>
            <p:cNvSpPr/>
            <p:nvPr/>
          </p:nvSpPr>
          <p:spPr>
            <a:xfrm>
              <a:off x="1986457" y="1970736"/>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73"/>
            <p:cNvSpPr/>
            <p:nvPr/>
          </p:nvSpPr>
          <p:spPr>
            <a:xfrm>
              <a:off x="1986973" y="1967273"/>
              <a:ext cx="68" cy="244"/>
            </a:xfrm>
            <a:custGeom>
              <a:rect b="b" l="l" r="r" t="t"/>
              <a:pathLst>
                <a:path extrusionOk="0" h="18" w="5">
                  <a:moveTo>
                    <a:pt x="1"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73"/>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73"/>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73"/>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73"/>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73"/>
            <p:cNvSpPr/>
            <p:nvPr/>
          </p:nvSpPr>
          <p:spPr>
            <a:xfrm>
              <a:off x="1986593" y="1969310"/>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73"/>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73"/>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73"/>
            <p:cNvSpPr/>
            <p:nvPr/>
          </p:nvSpPr>
          <p:spPr>
            <a:xfrm>
              <a:off x="1991345" y="2005630"/>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73"/>
            <p:cNvSpPr/>
            <p:nvPr/>
          </p:nvSpPr>
          <p:spPr>
            <a:xfrm>
              <a:off x="1990259" y="2008766"/>
              <a:ext cx="54" cy="299"/>
            </a:xfrm>
            <a:custGeom>
              <a:rect b="b" l="l" r="r" t="t"/>
              <a:pathLst>
                <a:path extrusionOk="0" h="22" w="4">
                  <a:moveTo>
                    <a:pt x="4"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73"/>
            <p:cNvSpPr/>
            <p:nvPr/>
          </p:nvSpPr>
          <p:spPr>
            <a:xfrm>
              <a:off x="1990639" y="2007490"/>
              <a:ext cx="54" cy="244"/>
            </a:xfrm>
            <a:custGeom>
              <a:rect b="b" l="l" r="r" t="t"/>
              <a:pathLst>
                <a:path extrusionOk="0" h="18" w="4">
                  <a:moveTo>
                    <a:pt x="4"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73"/>
            <p:cNvSpPr/>
            <p:nvPr/>
          </p:nvSpPr>
          <p:spPr>
            <a:xfrm>
              <a:off x="1991155" y="2006064"/>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73"/>
            <p:cNvSpPr/>
            <p:nvPr/>
          </p:nvSpPr>
          <p:spPr>
            <a:xfrm>
              <a:off x="1990449" y="2008101"/>
              <a:ext cx="54" cy="258"/>
            </a:xfrm>
            <a:custGeom>
              <a:rect b="b" l="l" r="r" t="t"/>
              <a:pathLst>
                <a:path extrusionOk="0" h="19" w="4">
                  <a:moveTo>
                    <a:pt x="4"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73"/>
            <p:cNvSpPr/>
            <p:nvPr/>
          </p:nvSpPr>
          <p:spPr>
            <a:xfrm>
              <a:off x="1990965" y="2006485"/>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73"/>
            <p:cNvSpPr/>
            <p:nvPr/>
          </p:nvSpPr>
          <p:spPr>
            <a:xfrm>
              <a:off x="1990775" y="2006960"/>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73"/>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73"/>
            <p:cNvSpPr/>
            <p:nvPr/>
          </p:nvSpPr>
          <p:spPr>
            <a:xfrm>
              <a:off x="1980795" y="199065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73"/>
            <p:cNvSpPr/>
            <p:nvPr/>
          </p:nvSpPr>
          <p:spPr>
            <a:xfrm>
              <a:off x="1979845" y="199065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73"/>
            <p:cNvSpPr/>
            <p:nvPr/>
          </p:nvSpPr>
          <p:spPr>
            <a:xfrm>
              <a:off x="1971481" y="198191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73"/>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73"/>
            <p:cNvSpPr/>
            <p:nvPr/>
          </p:nvSpPr>
          <p:spPr>
            <a:xfrm>
              <a:off x="1981800" y="1990084"/>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73"/>
            <p:cNvSpPr/>
            <p:nvPr/>
          </p:nvSpPr>
          <p:spPr>
            <a:xfrm>
              <a:off x="1974468" y="1981299"/>
              <a:ext cx="353" cy="54"/>
            </a:xfrm>
            <a:custGeom>
              <a:rect b="b" l="l" r="r" t="t"/>
              <a:pathLst>
                <a:path extrusionOk="0" h="4" w="26">
                  <a:moveTo>
                    <a:pt x="1" y="4"/>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73"/>
            <p:cNvSpPr/>
            <p:nvPr/>
          </p:nvSpPr>
          <p:spPr>
            <a:xfrm>
              <a:off x="1972567" y="1981584"/>
              <a:ext cx="448" cy="109"/>
            </a:xfrm>
            <a:custGeom>
              <a:rect b="b" l="l" r="r" t="t"/>
              <a:pathLst>
                <a:path extrusionOk="0" h="8" w="33">
                  <a:moveTo>
                    <a:pt x="1" y="7"/>
                  </a:move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73"/>
            <p:cNvSpPr/>
            <p:nvPr/>
          </p:nvSpPr>
          <p:spPr>
            <a:xfrm>
              <a:off x="1984597" y="1988373"/>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73"/>
            <p:cNvSpPr/>
            <p:nvPr/>
          </p:nvSpPr>
          <p:spPr>
            <a:xfrm>
              <a:off x="1980374" y="1990708"/>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73"/>
            <p:cNvSpPr/>
            <p:nvPr/>
          </p:nvSpPr>
          <p:spPr>
            <a:xfrm>
              <a:off x="1984081" y="1987952"/>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73"/>
            <p:cNvSpPr/>
            <p:nvPr/>
          </p:nvSpPr>
          <p:spPr>
            <a:xfrm>
              <a:off x="1984312" y="1988183"/>
              <a:ext cx="204" cy="109"/>
            </a:xfrm>
            <a:custGeom>
              <a:rect b="b" l="l" r="r" t="t"/>
              <a:pathLst>
                <a:path extrusionOk="0" h="8" w="15">
                  <a:moveTo>
                    <a:pt x="1" y="1"/>
                  </a:moveTo>
                  <a:lnTo>
                    <a:pt x="1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73"/>
            <p:cNvSpPr/>
            <p:nvPr/>
          </p:nvSpPr>
          <p:spPr>
            <a:xfrm>
              <a:off x="1981366" y="1990369"/>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73"/>
            <p:cNvSpPr/>
            <p:nvPr/>
          </p:nvSpPr>
          <p:spPr>
            <a:xfrm>
              <a:off x="1973898" y="1981340"/>
              <a:ext cx="394" cy="109"/>
            </a:xfrm>
            <a:custGeom>
              <a:rect b="b" l="l" r="r" t="t"/>
              <a:pathLst>
                <a:path extrusionOk="0" h="8" w="29">
                  <a:moveTo>
                    <a:pt x="1" y="8"/>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73"/>
            <p:cNvSpPr/>
            <p:nvPr/>
          </p:nvSpPr>
          <p:spPr>
            <a:xfrm>
              <a:off x="1973233" y="1981435"/>
              <a:ext cx="448" cy="109"/>
            </a:xfrm>
            <a:custGeom>
              <a:rect b="b" l="l" r="r" t="t"/>
              <a:pathLst>
                <a:path extrusionOk="0" h="8" w="33">
                  <a:moveTo>
                    <a:pt x="1" y="8"/>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73"/>
            <p:cNvSpPr/>
            <p:nvPr/>
          </p:nvSpPr>
          <p:spPr>
            <a:xfrm>
              <a:off x="1971766" y="1981720"/>
              <a:ext cx="530" cy="109"/>
            </a:xfrm>
            <a:custGeom>
              <a:rect b="b" l="l" r="r" t="t"/>
              <a:pathLst>
                <a:path extrusionOk="0" h="8" w="39">
                  <a:moveTo>
                    <a:pt x="0" y="8"/>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73"/>
            <p:cNvSpPr/>
            <p:nvPr/>
          </p:nvSpPr>
          <p:spPr>
            <a:xfrm>
              <a:off x="1975378" y="1981150"/>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73"/>
            <p:cNvSpPr/>
            <p:nvPr/>
          </p:nvSpPr>
          <p:spPr>
            <a:xfrm>
              <a:off x="1974943" y="1981204"/>
              <a:ext cx="299" cy="54"/>
            </a:xfrm>
            <a:custGeom>
              <a:rect b="b" l="l" r="r" t="t"/>
              <a:pathLst>
                <a:path extrusionOk="0" h="4" w="22">
                  <a:moveTo>
                    <a:pt x="1" y="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73"/>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73"/>
            <p:cNvSpPr/>
            <p:nvPr/>
          </p:nvSpPr>
          <p:spPr>
            <a:xfrm>
              <a:off x="1953749" y="1973166"/>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73"/>
            <p:cNvSpPr/>
            <p:nvPr/>
          </p:nvSpPr>
          <p:spPr>
            <a:xfrm>
              <a:off x="1954754" y="1971876"/>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73"/>
            <p:cNvSpPr/>
            <p:nvPr/>
          </p:nvSpPr>
          <p:spPr>
            <a:xfrm>
              <a:off x="1951563" y="1975257"/>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73"/>
            <p:cNvSpPr/>
            <p:nvPr/>
          </p:nvSpPr>
          <p:spPr>
            <a:xfrm>
              <a:off x="1954564" y="1972161"/>
              <a:ext cx="109" cy="163"/>
            </a:xfrm>
            <a:custGeom>
              <a:rect b="b" l="l" r="r" t="t"/>
              <a:pathLst>
                <a:path extrusionOk="0" h="12" w="8">
                  <a:moveTo>
                    <a:pt x="0" y="1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73"/>
            <p:cNvSpPr/>
            <p:nvPr/>
          </p:nvSpPr>
          <p:spPr>
            <a:xfrm>
              <a:off x="1950382" y="1976357"/>
              <a:ext cx="204" cy="149"/>
            </a:xfrm>
            <a:custGeom>
              <a:rect b="b" l="l" r="r" t="t"/>
              <a:pathLst>
                <a:path extrusionOk="0" h="11" w="15">
                  <a:moveTo>
                    <a:pt x="0" y="11"/>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73"/>
            <p:cNvSpPr/>
            <p:nvPr/>
          </p:nvSpPr>
          <p:spPr>
            <a:xfrm>
              <a:off x="1954319" y="1972501"/>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73"/>
            <p:cNvSpPr/>
            <p:nvPr/>
          </p:nvSpPr>
          <p:spPr>
            <a:xfrm>
              <a:off x="1955039" y="197136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73"/>
            <p:cNvSpPr/>
            <p:nvPr/>
          </p:nvSpPr>
          <p:spPr>
            <a:xfrm>
              <a:off x="1954889" y="1971591"/>
              <a:ext cx="68" cy="163"/>
            </a:xfrm>
            <a:custGeom>
              <a:rect b="b" l="l" r="r" t="t"/>
              <a:pathLst>
                <a:path extrusionOk="0" h="12" w="5">
                  <a:moveTo>
                    <a:pt x="1"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73"/>
            <p:cNvSpPr/>
            <p:nvPr/>
          </p:nvSpPr>
          <p:spPr>
            <a:xfrm>
              <a:off x="1955134" y="1971116"/>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73"/>
            <p:cNvSpPr/>
            <p:nvPr/>
          </p:nvSpPr>
          <p:spPr>
            <a:xfrm>
              <a:off x="1952608" y="1974347"/>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73"/>
            <p:cNvSpPr/>
            <p:nvPr/>
          </p:nvSpPr>
          <p:spPr>
            <a:xfrm>
              <a:off x="1952092" y="1974782"/>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73"/>
            <p:cNvSpPr/>
            <p:nvPr/>
          </p:nvSpPr>
          <p:spPr>
            <a:xfrm>
              <a:off x="1950993" y="1975786"/>
              <a:ext cx="204" cy="190"/>
            </a:xfrm>
            <a:custGeom>
              <a:rect b="b" l="l" r="r" t="t"/>
              <a:pathLst>
                <a:path extrusionOk="0" h="14" w="15">
                  <a:moveTo>
                    <a:pt x="1" y="14"/>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73"/>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73"/>
            <p:cNvSpPr/>
            <p:nvPr/>
          </p:nvSpPr>
          <p:spPr>
            <a:xfrm>
              <a:off x="1954034" y="1972827"/>
              <a:ext cx="163" cy="163"/>
            </a:xfrm>
            <a:custGeom>
              <a:rect b="b" l="l" r="r" t="t"/>
              <a:pathLst>
                <a:path extrusionOk="0" h="12" w="12">
                  <a:moveTo>
                    <a:pt x="1"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73"/>
            <p:cNvSpPr/>
            <p:nvPr/>
          </p:nvSpPr>
          <p:spPr>
            <a:xfrm>
              <a:off x="1953369" y="1973546"/>
              <a:ext cx="204" cy="204"/>
            </a:xfrm>
            <a:custGeom>
              <a:rect b="b" l="l" r="r" t="t"/>
              <a:pathLst>
                <a:path extrusionOk="0" h="15" w="15">
                  <a:moveTo>
                    <a:pt x="1" y="14"/>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73"/>
            <p:cNvSpPr/>
            <p:nvPr/>
          </p:nvSpPr>
          <p:spPr>
            <a:xfrm>
              <a:off x="1952989" y="1973926"/>
              <a:ext cx="204" cy="204"/>
            </a:xfrm>
            <a:custGeom>
              <a:rect b="b" l="l" r="r" t="t"/>
              <a:pathLst>
                <a:path extrusionOk="0" h="15" w="15">
                  <a:moveTo>
                    <a:pt x="15"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73"/>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73"/>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73"/>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73"/>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73"/>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73"/>
            <p:cNvSpPr/>
            <p:nvPr/>
          </p:nvSpPr>
          <p:spPr>
            <a:xfrm>
              <a:off x="1969675" y="1982005"/>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73"/>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73"/>
            <p:cNvSpPr/>
            <p:nvPr/>
          </p:nvSpPr>
          <p:spPr>
            <a:xfrm>
              <a:off x="1969580" y="198139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73"/>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73"/>
            <p:cNvSpPr/>
            <p:nvPr/>
          </p:nvSpPr>
          <p:spPr>
            <a:xfrm>
              <a:off x="1982370" y="1833793"/>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73"/>
            <p:cNvSpPr/>
            <p:nvPr/>
          </p:nvSpPr>
          <p:spPr>
            <a:xfrm>
              <a:off x="1982275" y="1833508"/>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73"/>
            <p:cNvSpPr/>
            <p:nvPr/>
          </p:nvSpPr>
          <p:spPr>
            <a:xfrm>
              <a:off x="1982465" y="1834078"/>
              <a:ext cx="54" cy="163"/>
            </a:xfrm>
            <a:custGeom>
              <a:rect b="b" l="l" r="r" t="t"/>
              <a:pathLst>
                <a:path extrusionOk="0" h="12" w="4">
                  <a:moveTo>
                    <a:pt x="0"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73"/>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73"/>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73"/>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73"/>
            <p:cNvSpPr/>
            <p:nvPr/>
          </p:nvSpPr>
          <p:spPr>
            <a:xfrm>
              <a:off x="1984502" y="1836183"/>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73"/>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73"/>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73"/>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73"/>
            <p:cNvSpPr/>
            <p:nvPr/>
          </p:nvSpPr>
          <p:spPr>
            <a:xfrm>
              <a:off x="1983796" y="1845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73"/>
            <p:cNvSpPr/>
            <p:nvPr/>
          </p:nvSpPr>
          <p:spPr>
            <a:xfrm>
              <a:off x="1983986" y="18453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73"/>
            <p:cNvSpPr/>
            <p:nvPr/>
          </p:nvSpPr>
          <p:spPr>
            <a:xfrm>
              <a:off x="1984081" y="184515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73"/>
            <p:cNvSpPr/>
            <p:nvPr/>
          </p:nvSpPr>
          <p:spPr>
            <a:xfrm>
              <a:off x="1983891" y="1845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73"/>
            <p:cNvSpPr/>
            <p:nvPr/>
          </p:nvSpPr>
          <p:spPr>
            <a:xfrm>
              <a:off x="1984122" y="1845062"/>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73"/>
            <p:cNvSpPr/>
            <p:nvPr/>
          </p:nvSpPr>
          <p:spPr>
            <a:xfrm>
              <a:off x="1984366" y="18434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73"/>
            <p:cNvSpPr/>
            <p:nvPr/>
          </p:nvSpPr>
          <p:spPr>
            <a:xfrm>
              <a:off x="1983932" y="184540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73"/>
            <p:cNvSpPr/>
            <p:nvPr/>
          </p:nvSpPr>
          <p:spPr>
            <a:xfrm>
              <a:off x="1984027" y="184525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73"/>
            <p:cNvSpPr/>
            <p:nvPr/>
          </p:nvSpPr>
          <p:spPr>
            <a:xfrm>
              <a:off x="1984407" y="1840269"/>
              <a:ext cx="14" cy="394"/>
            </a:xfrm>
            <a:custGeom>
              <a:rect b="b" l="l" r="r" t="t"/>
              <a:pathLst>
                <a:path extrusionOk="0" h="29" w="1">
                  <a:moveTo>
                    <a:pt x="1"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73"/>
            <p:cNvSpPr/>
            <p:nvPr/>
          </p:nvSpPr>
          <p:spPr>
            <a:xfrm>
              <a:off x="1984407" y="1841790"/>
              <a:ext cx="14" cy="244"/>
            </a:xfrm>
            <a:custGeom>
              <a:rect b="b" l="l" r="r" t="t"/>
              <a:pathLst>
                <a:path extrusionOk="0" h="18" w="1">
                  <a:moveTo>
                    <a:pt x="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73"/>
            <p:cNvSpPr/>
            <p:nvPr/>
          </p:nvSpPr>
          <p:spPr>
            <a:xfrm>
              <a:off x="1984217" y="18447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73"/>
            <p:cNvSpPr/>
            <p:nvPr/>
          </p:nvSpPr>
          <p:spPr>
            <a:xfrm>
              <a:off x="1984271" y="18445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73"/>
            <p:cNvSpPr/>
            <p:nvPr/>
          </p:nvSpPr>
          <p:spPr>
            <a:xfrm>
              <a:off x="1984366" y="184373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73"/>
            <p:cNvSpPr/>
            <p:nvPr/>
          </p:nvSpPr>
          <p:spPr>
            <a:xfrm>
              <a:off x="1984366" y="184397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73"/>
            <p:cNvSpPr/>
            <p:nvPr/>
          </p:nvSpPr>
          <p:spPr>
            <a:xfrm>
              <a:off x="1984407" y="184278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73"/>
            <p:cNvSpPr/>
            <p:nvPr/>
          </p:nvSpPr>
          <p:spPr>
            <a:xfrm>
              <a:off x="1984312" y="184439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73"/>
            <p:cNvSpPr/>
            <p:nvPr/>
          </p:nvSpPr>
          <p:spPr>
            <a:xfrm>
              <a:off x="1984176" y="1844967"/>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73"/>
            <p:cNvSpPr/>
            <p:nvPr/>
          </p:nvSpPr>
          <p:spPr>
            <a:xfrm>
              <a:off x="1983986" y="18453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73"/>
            <p:cNvSpPr/>
            <p:nvPr/>
          </p:nvSpPr>
          <p:spPr>
            <a:xfrm>
              <a:off x="1984176" y="1844831"/>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73"/>
            <p:cNvSpPr/>
            <p:nvPr/>
          </p:nvSpPr>
          <p:spPr>
            <a:xfrm>
              <a:off x="1984407" y="1842971"/>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73"/>
            <p:cNvSpPr/>
            <p:nvPr/>
          </p:nvSpPr>
          <p:spPr>
            <a:xfrm>
              <a:off x="1984407" y="1840785"/>
              <a:ext cx="14" cy="353"/>
            </a:xfrm>
            <a:custGeom>
              <a:rect b="b" l="l" r="r" t="t"/>
              <a:pathLst>
                <a:path extrusionOk="0" h="26" w="1">
                  <a:moveTo>
                    <a:pt x="1"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73"/>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73"/>
            <p:cNvSpPr/>
            <p:nvPr/>
          </p:nvSpPr>
          <p:spPr>
            <a:xfrm>
              <a:off x="1984407" y="1841315"/>
              <a:ext cx="14" cy="299"/>
            </a:xfrm>
            <a:custGeom>
              <a:rect b="b" l="l" r="r" t="t"/>
              <a:pathLst>
                <a:path extrusionOk="0" h="22" w="1">
                  <a:moveTo>
                    <a:pt x="1"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73"/>
            <p:cNvSpPr/>
            <p:nvPr/>
          </p:nvSpPr>
          <p:spPr>
            <a:xfrm>
              <a:off x="1984407" y="1842211"/>
              <a:ext cx="14" cy="258"/>
            </a:xfrm>
            <a:custGeom>
              <a:rect b="b" l="l" r="r" t="t"/>
              <a:pathLst>
                <a:path extrusionOk="0" h="19" w="1">
                  <a:moveTo>
                    <a:pt x="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73"/>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73"/>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73"/>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73"/>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73"/>
            <p:cNvSpPr/>
            <p:nvPr/>
          </p:nvSpPr>
          <p:spPr>
            <a:xfrm>
              <a:off x="2055607" y="1883514"/>
              <a:ext cx="299" cy="204"/>
            </a:xfrm>
            <a:custGeom>
              <a:rect b="b" l="l" r="r" t="t"/>
              <a:pathLst>
                <a:path extrusionOk="0" h="15" w="22">
                  <a:moveTo>
                    <a:pt x="22"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73"/>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73"/>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73"/>
            <p:cNvSpPr/>
            <p:nvPr/>
          </p:nvSpPr>
          <p:spPr>
            <a:xfrm>
              <a:off x="2056042" y="1883799"/>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73"/>
            <p:cNvSpPr/>
            <p:nvPr/>
          </p:nvSpPr>
          <p:spPr>
            <a:xfrm>
              <a:off x="2072443" y="1898164"/>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73"/>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73"/>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73"/>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73"/>
            <p:cNvSpPr/>
            <p:nvPr/>
          </p:nvSpPr>
          <p:spPr>
            <a:xfrm>
              <a:off x="2072253" y="1897594"/>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73"/>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73"/>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73"/>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73"/>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73"/>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73"/>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73"/>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73"/>
            <p:cNvSpPr/>
            <p:nvPr/>
          </p:nvSpPr>
          <p:spPr>
            <a:xfrm>
              <a:off x="2072729" y="1900486"/>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73"/>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73"/>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73"/>
            <p:cNvSpPr/>
            <p:nvPr/>
          </p:nvSpPr>
          <p:spPr>
            <a:xfrm>
              <a:off x="2071873" y="1896453"/>
              <a:ext cx="109" cy="149"/>
            </a:xfrm>
            <a:custGeom>
              <a:rect b="b" l="l" r="r" t="t"/>
              <a:pathLst>
                <a:path extrusionOk="0" h="11" w="8">
                  <a:moveTo>
                    <a:pt x="7"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73"/>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73"/>
            <p:cNvSpPr/>
            <p:nvPr/>
          </p:nvSpPr>
          <p:spPr>
            <a:xfrm>
              <a:off x="1964013" y="1950872"/>
              <a:ext cx="14" cy="543"/>
            </a:xfrm>
            <a:custGeom>
              <a:rect b="b" l="l" r="r" t="t"/>
              <a:pathLst>
                <a:path extrusionOk="0" h="40" w="1">
                  <a:moveTo>
                    <a:pt x="1" y="3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73"/>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73"/>
            <p:cNvSpPr/>
            <p:nvPr/>
          </p:nvSpPr>
          <p:spPr>
            <a:xfrm>
              <a:off x="1992866" y="1964748"/>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73"/>
            <p:cNvSpPr/>
            <p:nvPr/>
          </p:nvSpPr>
          <p:spPr>
            <a:xfrm>
              <a:off x="1994631" y="1966269"/>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73"/>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73"/>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73"/>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73"/>
            <p:cNvSpPr/>
            <p:nvPr/>
          </p:nvSpPr>
          <p:spPr>
            <a:xfrm>
              <a:off x="1992390" y="1964612"/>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73"/>
            <p:cNvSpPr/>
            <p:nvPr/>
          </p:nvSpPr>
          <p:spPr>
            <a:xfrm>
              <a:off x="1989539" y="1966133"/>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73"/>
            <p:cNvSpPr/>
            <p:nvPr/>
          </p:nvSpPr>
          <p:spPr>
            <a:xfrm>
              <a:off x="1994196" y="1965848"/>
              <a:ext cx="163" cy="149"/>
            </a:xfrm>
            <a:custGeom>
              <a:rect b="b" l="l" r="r" t="t"/>
              <a:pathLst>
                <a:path extrusionOk="0" h="11" w="12">
                  <a:moveTo>
                    <a:pt x="1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73"/>
            <p:cNvSpPr/>
            <p:nvPr/>
          </p:nvSpPr>
          <p:spPr>
            <a:xfrm>
              <a:off x="1993816" y="1965468"/>
              <a:ext cx="163" cy="149"/>
            </a:xfrm>
            <a:custGeom>
              <a:rect b="b" l="l" r="r" t="t"/>
              <a:pathLst>
                <a:path extrusionOk="0" h="11" w="12">
                  <a:moveTo>
                    <a:pt x="1"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73"/>
            <p:cNvSpPr/>
            <p:nvPr/>
          </p:nvSpPr>
          <p:spPr>
            <a:xfrm>
              <a:off x="1991875" y="1964517"/>
              <a:ext cx="244" cy="14"/>
            </a:xfrm>
            <a:custGeom>
              <a:rect b="b" l="l" r="r" t="t"/>
              <a:pathLst>
                <a:path extrusionOk="0" h="1" w="18">
                  <a:moveTo>
                    <a:pt x="1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73"/>
            <p:cNvSpPr/>
            <p:nvPr/>
          </p:nvSpPr>
          <p:spPr>
            <a:xfrm>
              <a:off x="1989349" y="1966364"/>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73"/>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73"/>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73"/>
            <p:cNvSpPr/>
            <p:nvPr/>
          </p:nvSpPr>
          <p:spPr>
            <a:xfrm>
              <a:off x="1993341" y="1965087"/>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73"/>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73"/>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73"/>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73"/>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73"/>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73"/>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73"/>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73"/>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73"/>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73"/>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73"/>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73"/>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73"/>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73"/>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73"/>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73"/>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73"/>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73"/>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73"/>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73"/>
            <p:cNvSpPr/>
            <p:nvPr/>
          </p:nvSpPr>
          <p:spPr>
            <a:xfrm>
              <a:off x="2066591" y="1954864"/>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73"/>
            <p:cNvSpPr/>
            <p:nvPr/>
          </p:nvSpPr>
          <p:spPr>
            <a:xfrm>
              <a:off x="2066401" y="1954959"/>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73"/>
            <p:cNvSpPr/>
            <p:nvPr/>
          </p:nvSpPr>
          <p:spPr>
            <a:xfrm>
              <a:off x="2066687" y="1954768"/>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73"/>
            <p:cNvSpPr/>
            <p:nvPr/>
          </p:nvSpPr>
          <p:spPr>
            <a:xfrm>
              <a:off x="2055037" y="196014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73"/>
            <p:cNvSpPr/>
            <p:nvPr/>
          </p:nvSpPr>
          <p:spPr>
            <a:xfrm>
              <a:off x="2066171" y="1955108"/>
              <a:ext cx="204" cy="149"/>
            </a:xfrm>
            <a:custGeom>
              <a:rect b="b" l="l" r="r" t="t"/>
              <a:pathLst>
                <a:path extrusionOk="0" h="11" w="15">
                  <a:moveTo>
                    <a:pt x="1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73"/>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73"/>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73"/>
            <p:cNvSpPr/>
            <p:nvPr/>
          </p:nvSpPr>
          <p:spPr>
            <a:xfrm>
              <a:off x="2048343" y="19591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73"/>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73"/>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73"/>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73"/>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73"/>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73"/>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73"/>
            <p:cNvSpPr/>
            <p:nvPr/>
          </p:nvSpPr>
          <p:spPr>
            <a:xfrm>
              <a:off x="2045397" y="1961001"/>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73"/>
            <p:cNvSpPr/>
            <p:nvPr/>
          </p:nvSpPr>
          <p:spPr>
            <a:xfrm>
              <a:off x="2045058" y="1960905"/>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73"/>
            <p:cNvSpPr/>
            <p:nvPr/>
          </p:nvSpPr>
          <p:spPr>
            <a:xfrm>
              <a:off x="2044677" y="1960810"/>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73"/>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73"/>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73"/>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73"/>
            <p:cNvSpPr/>
            <p:nvPr/>
          </p:nvSpPr>
          <p:spPr>
            <a:xfrm>
              <a:off x="2044257" y="196071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73"/>
            <p:cNvSpPr/>
            <p:nvPr/>
          </p:nvSpPr>
          <p:spPr>
            <a:xfrm>
              <a:off x="2048153" y="19591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73"/>
            <p:cNvSpPr/>
            <p:nvPr/>
          </p:nvSpPr>
          <p:spPr>
            <a:xfrm>
              <a:off x="2027190" y="1969595"/>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73"/>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73"/>
            <p:cNvSpPr/>
            <p:nvPr/>
          </p:nvSpPr>
          <p:spPr>
            <a:xfrm>
              <a:off x="2009036" y="196189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73"/>
            <p:cNvSpPr/>
            <p:nvPr/>
          </p:nvSpPr>
          <p:spPr>
            <a:xfrm>
              <a:off x="2008276" y="1963947"/>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73"/>
            <p:cNvSpPr/>
            <p:nvPr/>
          </p:nvSpPr>
          <p:spPr>
            <a:xfrm>
              <a:off x="2008561" y="1963187"/>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73"/>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73"/>
            <p:cNvSpPr/>
            <p:nvPr/>
          </p:nvSpPr>
          <p:spPr>
            <a:xfrm>
              <a:off x="2008846" y="1962521"/>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73"/>
            <p:cNvSpPr/>
            <p:nvPr/>
          </p:nvSpPr>
          <p:spPr>
            <a:xfrm>
              <a:off x="2009647" y="1960335"/>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73"/>
            <p:cNvSpPr/>
            <p:nvPr/>
          </p:nvSpPr>
          <p:spPr>
            <a:xfrm>
              <a:off x="2029796" y="1937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73"/>
            <p:cNvSpPr/>
            <p:nvPr/>
          </p:nvSpPr>
          <p:spPr>
            <a:xfrm>
              <a:off x="2009267" y="1961286"/>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73"/>
            <p:cNvSpPr/>
            <p:nvPr/>
          </p:nvSpPr>
          <p:spPr>
            <a:xfrm>
              <a:off x="2009457" y="1960756"/>
              <a:ext cx="68" cy="109"/>
            </a:xfrm>
            <a:custGeom>
              <a:rect b="b" l="l" r="r" t="t"/>
              <a:pathLst>
                <a:path extrusionOk="0" h="8" w="5">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73"/>
            <p:cNvSpPr/>
            <p:nvPr/>
          </p:nvSpPr>
          <p:spPr>
            <a:xfrm>
              <a:off x="2008086" y="196474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73"/>
            <p:cNvSpPr/>
            <p:nvPr/>
          </p:nvSpPr>
          <p:spPr>
            <a:xfrm>
              <a:off x="2008086" y="1964748"/>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73"/>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73"/>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73"/>
            <p:cNvSpPr/>
            <p:nvPr/>
          </p:nvSpPr>
          <p:spPr>
            <a:xfrm>
              <a:off x="2147120" y="1866841"/>
              <a:ext cx="299" cy="109"/>
            </a:xfrm>
            <a:custGeom>
              <a:rect b="b" l="l" r="r" t="t"/>
              <a:pathLst>
                <a:path extrusionOk="0" h="8" w="22">
                  <a:moveTo>
                    <a:pt x="0" y="0"/>
                  </a:moveTo>
                  <a:lnTo>
                    <a:pt x="2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73"/>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73"/>
            <p:cNvSpPr/>
            <p:nvPr/>
          </p:nvSpPr>
          <p:spPr>
            <a:xfrm>
              <a:off x="2140888" y="1865646"/>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73"/>
            <p:cNvSpPr/>
            <p:nvPr/>
          </p:nvSpPr>
          <p:spPr>
            <a:xfrm>
              <a:off x="2145219" y="1866311"/>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73"/>
            <p:cNvSpPr/>
            <p:nvPr/>
          </p:nvSpPr>
          <p:spPr>
            <a:xfrm>
              <a:off x="2147690" y="1867071"/>
              <a:ext cx="204" cy="163"/>
            </a:xfrm>
            <a:custGeom>
              <a:rect b="b" l="l" r="r" t="t"/>
              <a:pathLst>
                <a:path extrusionOk="0" h="12" w="15">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73"/>
            <p:cNvSpPr/>
            <p:nvPr/>
          </p:nvSpPr>
          <p:spPr>
            <a:xfrm>
              <a:off x="2144554" y="1866175"/>
              <a:ext cx="285" cy="54"/>
            </a:xfrm>
            <a:custGeom>
              <a:rect b="b" l="l" r="r" t="t"/>
              <a:pathLst>
                <a:path extrusionOk="0" h="4" w="21">
                  <a:moveTo>
                    <a:pt x="0" y="0"/>
                  </a:moveTo>
                  <a:lnTo>
                    <a:pt x="2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73"/>
            <p:cNvSpPr/>
            <p:nvPr/>
          </p:nvSpPr>
          <p:spPr>
            <a:xfrm>
              <a:off x="2146495" y="1866650"/>
              <a:ext cx="353" cy="109"/>
            </a:xfrm>
            <a:custGeom>
              <a:rect b="b" l="l" r="r" t="t"/>
              <a:pathLst>
                <a:path extrusionOk="0" h="8" w="26">
                  <a:moveTo>
                    <a:pt x="1" y="0"/>
                  </a:moveTo>
                  <a:lnTo>
                    <a:pt x="2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73"/>
            <p:cNvSpPr/>
            <p:nvPr/>
          </p:nvSpPr>
          <p:spPr>
            <a:xfrm>
              <a:off x="2145884" y="1866460"/>
              <a:ext cx="339" cy="109"/>
            </a:xfrm>
            <a:custGeom>
              <a:rect b="b" l="l" r="r" t="t"/>
              <a:pathLst>
                <a:path extrusionOk="0" h="8" w="25">
                  <a:moveTo>
                    <a:pt x="0" y="0"/>
                  </a:moveTo>
                  <a:lnTo>
                    <a:pt x="2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73"/>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73"/>
            <p:cNvSpPr/>
            <p:nvPr/>
          </p:nvSpPr>
          <p:spPr>
            <a:xfrm>
              <a:off x="2143875" y="1866026"/>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73"/>
            <p:cNvSpPr/>
            <p:nvPr/>
          </p:nvSpPr>
          <p:spPr>
            <a:xfrm>
              <a:off x="2143169" y="1865931"/>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73"/>
            <p:cNvSpPr/>
            <p:nvPr/>
          </p:nvSpPr>
          <p:spPr>
            <a:xfrm>
              <a:off x="2141648" y="1865741"/>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73"/>
            <p:cNvSpPr/>
            <p:nvPr/>
          </p:nvSpPr>
          <p:spPr>
            <a:xfrm>
              <a:off x="2142449" y="1865836"/>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73"/>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73"/>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73"/>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73"/>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73"/>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73"/>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73"/>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73"/>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73"/>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73"/>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73"/>
            <p:cNvSpPr/>
            <p:nvPr/>
          </p:nvSpPr>
          <p:spPr>
            <a:xfrm>
              <a:off x="2069633" y="1949446"/>
              <a:ext cx="353" cy="14"/>
            </a:xfrm>
            <a:custGeom>
              <a:rect b="b" l="l" r="r" t="t"/>
              <a:pathLst>
                <a:path extrusionOk="0" h="1" w="26">
                  <a:moveTo>
                    <a:pt x="1"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73"/>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73"/>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73"/>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73"/>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73"/>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73"/>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73"/>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73"/>
            <p:cNvSpPr/>
            <p:nvPr/>
          </p:nvSpPr>
          <p:spPr>
            <a:xfrm>
              <a:off x="2080943" y="1903961"/>
              <a:ext cx="14" cy="530"/>
            </a:xfrm>
            <a:custGeom>
              <a:rect b="b" l="l" r="r" t="t"/>
              <a:pathLst>
                <a:path extrusionOk="0" h="39" w="1">
                  <a:moveTo>
                    <a:pt x="1" y="0"/>
                  </a:moveTo>
                  <a:lnTo>
                    <a:pt x="1"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73"/>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73"/>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73"/>
            <p:cNvSpPr/>
            <p:nvPr/>
          </p:nvSpPr>
          <p:spPr>
            <a:xfrm>
              <a:off x="2080563" y="1918449"/>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73"/>
            <p:cNvSpPr/>
            <p:nvPr/>
          </p:nvSpPr>
          <p:spPr>
            <a:xfrm>
              <a:off x="2080617" y="191816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73"/>
            <p:cNvSpPr/>
            <p:nvPr/>
          </p:nvSpPr>
          <p:spPr>
            <a:xfrm>
              <a:off x="2080902" y="1913276"/>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73"/>
            <p:cNvSpPr/>
            <p:nvPr/>
          </p:nvSpPr>
          <p:spPr>
            <a:xfrm>
              <a:off x="2080658" y="1917838"/>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73"/>
            <p:cNvSpPr/>
            <p:nvPr/>
          </p:nvSpPr>
          <p:spPr>
            <a:xfrm>
              <a:off x="2080522" y="1918693"/>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73"/>
            <p:cNvSpPr/>
            <p:nvPr/>
          </p:nvSpPr>
          <p:spPr>
            <a:xfrm>
              <a:off x="2080373" y="1919209"/>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73"/>
            <p:cNvSpPr/>
            <p:nvPr/>
          </p:nvSpPr>
          <p:spPr>
            <a:xfrm>
              <a:off x="2080468" y="1918924"/>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73"/>
            <p:cNvSpPr/>
            <p:nvPr/>
          </p:nvSpPr>
          <p:spPr>
            <a:xfrm>
              <a:off x="2080427" y="1919073"/>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73"/>
            <p:cNvSpPr/>
            <p:nvPr/>
          </p:nvSpPr>
          <p:spPr>
            <a:xfrm>
              <a:off x="2080943" y="1910424"/>
              <a:ext cx="14" cy="394"/>
            </a:xfrm>
            <a:custGeom>
              <a:rect b="b" l="l" r="r" t="t"/>
              <a:pathLst>
                <a:path extrusionOk="0" h="29" w="1">
                  <a:moveTo>
                    <a:pt x="1" y="0"/>
                  </a:move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73"/>
            <p:cNvSpPr/>
            <p:nvPr/>
          </p:nvSpPr>
          <p:spPr>
            <a:xfrm>
              <a:off x="2080943" y="191147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73"/>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73"/>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73"/>
            <p:cNvSpPr/>
            <p:nvPr/>
          </p:nvSpPr>
          <p:spPr>
            <a:xfrm>
              <a:off x="2080753" y="1916548"/>
              <a:ext cx="14" cy="258"/>
            </a:xfrm>
            <a:custGeom>
              <a:rect b="b" l="l" r="r" t="t"/>
              <a:pathLst>
                <a:path extrusionOk="0" h="19" w="1">
                  <a:moveTo>
                    <a:pt x="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73"/>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73"/>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73"/>
            <p:cNvSpPr/>
            <p:nvPr/>
          </p:nvSpPr>
          <p:spPr>
            <a:xfrm>
              <a:off x="2080658" y="1917457"/>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73"/>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73"/>
            <p:cNvSpPr/>
            <p:nvPr/>
          </p:nvSpPr>
          <p:spPr>
            <a:xfrm>
              <a:off x="2080943" y="1905482"/>
              <a:ext cx="14" cy="434"/>
            </a:xfrm>
            <a:custGeom>
              <a:rect b="b" l="l" r="r" t="t"/>
              <a:pathLst>
                <a:path extrusionOk="0" h="32" w="1">
                  <a:moveTo>
                    <a:pt x="1" y="0"/>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73"/>
            <p:cNvSpPr/>
            <p:nvPr/>
          </p:nvSpPr>
          <p:spPr>
            <a:xfrm>
              <a:off x="2080943" y="1906813"/>
              <a:ext cx="14" cy="489"/>
            </a:xfrm>
            <a:custGeom>
              <a:rect b="b" l="l" r="r" t="t"/>
              <a:pathLst>
                <a:path extrusionOk="0" h="36" w="1">
                  <a:moveTo>
                    <a:pt x="1" y="0"/>
                  </a:moveTo>
                  <a:lnTo>
                    <a:pt x="1"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73"/>
            <p:cNvSpPr/>
            <p:nvPr/>
          </p:nvSpPr>
          <p:spPr>
            <a:xfrm>
              <a:off x="2054996" y="1931714"/>
              <a:ext cx="244" cy="109"/>
            </a:xfrm>
            <a:custGeom>
              <a:rect b="b" l="l" r="r" t="t"/>
              <a:pathLst>
                <a:path extrusionOk="0" h="8" w="18">
                  <a:moveTo>
                    <a:pt x="18"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73"/>
            <p:cNvSpPr/>
            <p:nvPr/>
          </p:nvSpPr>
          <p:spPr>
            <a:xfrm>
              <a:off x="2080943" y="1909325"/>
              <a:ext cx="14" cy="394"/>
            </a:xfrm>
            <a:custGeom>
              <a:rect b="b" l="l" r="r" t="t"/>
              <a:pathLst>
                <a:path extrusionOk="0" h="29" w="1">
                  <a:moveTo>
                    <a:pt x="1" y="1"/>
                  </a:moveTo>
                  <a:lnTo>
                    <a:pt x="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73"/>
            <p:cNvSpPr/>
            <p:nvPr/>
          </p:nvSpPr>
          <p:spPr>
            <a:xfrm>
              <a:off x="2080943" y="190808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73"/>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73"/>
            <p:cNvSpPr/>
            <p:nvPr/>
          </p:nvSpPr>
          <p:spPr>
            <a:xfrm>
              <a:off x="2080237" y="1919548"/>
              <a:ext cx="14" cy="54"/>
            </a:xfrm>
            <a:custGeom>
              <a:rect b="b" l="l" r="r" t="t"/>
              <a:pathLst>
                <a:path extrusionOk="0" h="4"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73"/>
            <p:cNvSpPr/>
            <p:nvPr/>
          </p:nvSpPr>
          <p:spPr>
            <a:xfrm>
              <a:off x="2080332" y="1919358"/>
              <a:ext cx="14" cy="54"/>
            </a:xfrm>
            <a:custGeom>
              <a:rect b="b" l="l" r="r" t="t"/>
              <a:pathLst>
                <a:path extrusionOk="0" h="4"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73"/>
            <p:cNvSpPr/>
            <p:nvPr/>
          </p:nvSpPr>
          <p:spPr>
            <a:xfrm>
              <a:off x="2080278" y="1919453"/>
              <a:ext cx="14" cy="54"/>
            </a:xfrm>
            <a:custGeom>
              <a:rect b="b" l="l" r="r" t="t"/>
              <a:pathLst>
                <a:path extrusionOk="0" h="4"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73"/>
            <p:cNvSpPr/>
            <p:nvPr/>
          </p:nvSpPr>
          <p:spPr>
            <a:xfrm>
              <a:off x="2080183" y="1919603"/>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73"/>
            <p:cNvSpPr/>
            <p:nvPr/>
          </p:nvSpPr>
          <p:spPr>
            <a:xfrm>
              <a:off x="2080142" y="191964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73"/>
            <p:cNvSpPr/>
            <p:nvPr/>
          </p:nvSpPr>
          <p:spPr>
            <a:xfrm>
              <a:off x="2079992" y="1919739"/>
              <a:ext cx="109" cy="54"/>
            </a:xfrm>
            <a:custGeom>
              <a:rect b="b" l="l" r="r" t="t"/>
              <a:pathLst>
                <a:path extrusionOk="0" h="4"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73"/>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73"/>
            <p:cNvSpPr/>
            <p:nvPr/>
          </p:nvSpPr>
          <p:spPr>
            <a:xfrm>
              <a:off x="2050855" y="193214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73"/>
            <p:cNvSpPr/>
            <p:nvPr/>
          </p:nvSpPr>
          <p:spPr>
            <a:xfrm>
              <a:off x="2050719" y="193390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73"/>
            <p:cNvSpPr/>
            <p:nvPr/>
          </p:nvSpPr>
          <p:spPr>
            <a:xfrm>
              <a:off x="2066401" y="1952067"/>
              <a:ext cx="299" cy="149"/>
            </a:xfrm>
            <a:custGeom>
              <a:rect b="b" l="l" r="r" t="t"/>
              <a:pathLst>
                <a:path extrusionOk="0" h="11" w="22">
                  <a:moveTo>
                    <a:pt x="22"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73"/>
            <p:cNvSpPr/>
            <p:nvPr/>
          </p:nvSpPr>
          <p:spPr>
            <a:xfrm>
              <a:off x="2050760" y="193275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73"/>
            <p:cNvSpPr/>
            <p:nvPr/>
          </p:nvSpPr>
          <p:spPr>
            <a:xfrm>
              <a:off x="2065981" y="1951917"/>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73"/>
            <p:cNvSpPr/>
            <p:nvPr/>
          </p:nvSpPr>
          <p:spPr>
            <a:xfrm>
              <a:off x="2050719" y="193418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73"/>
            <p:cNvSpPr/>
            <p:nvPr/>
          </p:nvSpPr>
          <p:spPr>
            <a:xfrm>
              <a:off x="2050719" y="19343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73"/>
            <p:cNvSpPr/>
            <p:nvPr/>
          </p:nvSpPr>
          <p:spPr>
            <a:xfrm>
              <a:off x="2050719" y="193452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73"/>
            <p:cNvSpPr/>
            <p:nvPr/>
          </p:nvSpPr>
          <p:spPr>
            <a:xfrm>
              <a:off x="2065166" y="195168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73"/>
            <p:cNvSpPr/>
            <p:nvPr/>
          </p:nvSpPr>
          <p:spPr>
            <a:xfrm>
              <a:off x="2050719" y="19336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73"/>
            <p:cNvSpPr/>
            <p:nvPr/>
          </p:nvSpPr>
          <p:spPr>
            <a:xfrm>
              <a:off x="2065600" y="1951822"/>
              <a:ext cx="299" cy="68"/>
            </a:xfrm>
            <a:custGeom>
              <a:rect b="b" l="l" r="r" t="t"/>
              <a:pathLst>
                <a:path extrusionOk="0" h="5" w="22">
                  <a:moveTo>
                    <a:pt x="2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73"/>
            <p:cNvSpPr/>
            <p:nvPr/>
          </p:nvSpPr>
          <p:spPr>
            <a:xfrm>
              <a:off x="2050719" y="193323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73"/>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73"/>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73"/>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73"/>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73"/>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73"/>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73"/>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73"/>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73"/>
            <p:cNvSpPr/>
            <p:nvPr/>
          </p:nvSpPr>
          <p:spPr>
            <a:xfrm>
              <a:off x="2154153" y="194416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73"/>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73"/>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73"/>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73"/>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73"/>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73"/>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73"/>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73"/>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73"/>
            <p:cNvSpPr/>
            <p:nvPr/>
          </p:nvSpPr>
          <p:spPr>
            <a:xfrm>
              <a:off x="2160751" y="187743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73"/>
            <p:cNvSpPr/>
            <p:nvPr/>
          </p:nvSpPr>
          <p:spPr>
            <a:xfrm>
              <a:off x="2160656" y="1875055"/>
              <a:ext cx="14" cy="489"/>
            </a:xfrm>
            <a:custGeom>
              <a:rect b="b" l="l" r="r" t="t"/>
              <a:pathLst>
                <a:path extrusionOk="0" h="36" w="1">
                  <a:moveTo>
                    <a:pt x="1" y="1"/>
                  </a:moveTo>
                  <a:lnTo>
                    <a:pt x="1" y="3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73"/>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73"/>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73"/>
            <p:cNvSpPr/>
            <p:nvPr/>
          </p:nvSpPr>
          <p:spPr>
            <a:xfrm>
              <a:off x="2149536" y="1938896"/>
              <a:ext cx="14" cy="869"/>
            </a:xfrm>
            <a:custGeom>
              <a:rect b="b" l="l" r="r" t="t"/>
              <a:pathLst>
                <a:path extrusionOk="0" h="64" w="1">
                  <a:moveTo>
                    <a:pt x="1" y="63"/>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73"/>
            <p:cNvSpPr/>
            <p:nvPr/>
          </p:nvSpPr>
          <p:spPr>
            <a:xfrm>
              <a:off x="2160616" y="1874444"/>
              <a:ext cx="14" cy="584"/>
            </a:xfrm>
            <a:custGeom>
              <a:rect b="b" l="l" r="r" t="t"/>
              <a:pathLst>
                <a:path extrusionOk="0" h="43" w="1">
                  <a:moveTo>
                    <a:pt x="0" y="0"/>
                  </a:moveTo>
                  <a:lnTo>
                    <a:pt x="0"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73"/>
            <p:cNvSpPr/>
            <p:nvPr/>
          </p:nvSpPr>
          <p:spPr>
            <a:xfrm>
              <a:off x="2160711" y="1876195"/>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73"/>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73"/>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73"/>
            <p:cNvSpPr/>
            <p:nvPr/>
          </p:nvSpPr>
          <p:spPr>
            <a:xfrm>
              <a:off x="2149536" y="193975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73"/>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73"/>
            <p:cNvSpPr/>
            <p:nvPr/>
          </p:nvSpPr>
          <p:spPr>
            <a:xfrm>
              <a:off x="2231531" y="1797813"/>
              <a:ext cx="109" cy="258"/>
            </a:xfrm>
            <a:custGeom>
              <a:rect b="b" l="l" r="r" t="t"/>
              <a:pathLst>
                <a:path extrusionOk="0" h="19" w="8">
                  <a:moveTo>
                    <a:pt x="8"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73"/>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73"/>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73"/>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73"/>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73"/>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73"/>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73"/>
            <p:cNvSpPr/>
            <p:nvPr/>
          </p:nvSpPr>
          <p:spPr>
            <a:xfrm>
              <a:off x="2133094" y="2030246"/>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73"/>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73"/>
            <p:cNvSpPr/>
            <p:nvPr/>
          </p:nvSpPr>
          <p:spPr>
            <a:xfrm>
              <a:off x="2133094" y="2029010"/>
              <a:ext cx="14" cy="258"/>
            </a:xfrm>
            <a:custGeom>
              <a:rect b="b" l="l" r="r" t="t"/>
              <a:pathLst>
                <a:path extrusionOk="0" h="19" w="1">
                  <a:moveTo>
                    <a:pt x="0"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73"/>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73"/>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73"/>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73"/>
            <p:cNvSpPr/>
            <p:nvPr/>
          </p:nvSpPr>
          <p:spPr>
            <a:xfrm>
              <a:off x="2132809" y="2034767"/>
              <a:ext cx="54" cy="353"/>
            </a:xfrm>
            <a:custGeom>
              <a:rect b="b" l="l" r="r" t="t"/>
              <a:pathLst>
                <a:path extrusionOk="0" h="26" w="4">
                  <a:moveTo>
                    <a:pt x="4"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73"/>
            <p:cNvSpPr/>
            <p:nvPr/>
          </p:nvSpPr>
          <p:spPr>
            <a:xfrm>
              <a:off x="2132809" y="2035107"/>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73"/>
            <p:cNvSpPr/>
            <p:nvPr/>
          </p:nvSpPr>
          <p:spPr>
            <a:xfrm>
              <a:off x="2122680" y="2035867"/>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73"/>
            <p:cNvSpPr/>
            <p:nvPr/>
          </p:nvSpPr>
          <p:spPr>
            <a:xfrm>
              <a:off x="2132904" y="2034441"/>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73"/>
            <p:cNvSpPr/>
            <p:nvPr/>
          </p:nvSpPr>
          <p:spPr>
            <a:xfrm>
              <a:off x="2132904" y="2034061"/>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73"/>
            <p:cNvSpPr/>
            <p:nvPr/>
          </p:nvSpPr>
          <p:spPr>
            <a:xfrm>
              <a:off x="2123400" y="203581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73"/>
            <p:cNvSpPr/>
            <p:nvPr/>
          </p:nvSpPr>
          <p:spPr>
            <a:xfrm>
              <a:off x="2123495" y="203581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73"/>
            <p:cNvSpPr/>
            <p:nvPr/>
          </p:nvSpPr>
          <p:spPr>
            <a:xfrm>
              <a:off x="2122925" y="2035813"/>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73"/>
            <p:cNvSpPr/>
            <p:nvPr/>
          </p:nvSpPr>
          <p:spPr>
            <a:xfrm>
              <a:off x="2123115" y="203581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73"/>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73"/>
            <p:cNvSpPr/>
            <p:nvPr/>
          </p:nvSpPr>
          <p:spPr>
            <a:xfrm>
              <a:off x="2121974" y="2035908"/>
              <a:ext cx="299" cy="68"/>
            </a:xfrm>
            <a:custGeom>
              <a:rect b="b" l="l" r="r" t="t"/>
              <a:pathLst>
                <a:path extrusionOk="0" h="5" w="22">
                  <a:moveTo>
                    <a:pt x="2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73"/>
            <p:cNvSpPr/>
            <p:nvPr/>
          </p:nvSpPr>
          <p:spPr>
            <a:xfrm>
              <a:off x="2132945" y="2033627"/>
              <a:ext cx="14" cy="299"/>
            </a:xfrm>
            <a:custGeom>
              <a:rect b="b" l="l" r="r" t="t"/>
              <a:pathLst>
                <a:path extrusionOk="0" h="22" w="1">
                  <a:moveTo>
                    <a:pt x="1"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73"/>
            <p:cNvSpPr/>
            <p:nvPr/>
          </p:nvSpPr>
          <p:spPr>
            <a:xfrm>
              <a:off x="2121499" y="2035962"/>
              <a:ext cx="394" cy="54"/>
            </a:xfrm>
            <a:custGeom>
              <a:rect b="b" l="l" r="r" t="t"/>
              <a:pathLst>
                <a:path extrusionOk="0" h="4" w="29">
                  <a:moveTo>
                    <a:pt x="28"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73"/>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73"/>
            <p:cNvSpPr/>
            <p:nvPr/>
          </p:nvSpPr>
          <p:spPr>
            <a:xfrm>
              <a:off x="2122354" y="2035867"/>
              <a:ext cx="299" cy="54"/>
            </a:xfrm>
            <a:custGeom>
              <a:rect b="b" l="l" r="r" t="t"/>
              <a:pathLst>
                <a:path extrusionOk="0" h="4" w="22">
                  <a:moveTo>
                    <a:pt x="2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73"/>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73"/>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73"/>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73"/>
            <p:cNvSpPr/>
            <p:nvPr/>
          </p:nvSpPr>
          <p:spPr>
            <a:xfrm>
              <a:off x="2147065" y="2027639"/>
              <a:ext cx="1779" cy="54"/>
            </a:xfrm>
            <a:custGeom>
              <a:rect b="b" l="l" r="r" t="t"/>
              <a:pathLst>
                <a:path extrusionOk="0" h="4" w="131">
                  <a:moveTo>
                    <a:pt x="1" y="0"/>
                  </a:moveTo>
                  <a:lnTo>
                    <a:pt x="13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73"/>
            <p:cNvSpPr/>
            <p:nvPr/>
          </p:nvSpPr>
          <p:spPr>
            <a:xfrm>
              <a:off x="2149306" y="202773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73"/>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73"/>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73"/>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73"/>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73"/>
            <p:cNvSpPr/>
            <p:nvPr/>
          </p:nvSpPr>
          <p:spPr>
            <a:xfrm>
              <a:off x="2133759" y="2071603"/>
              <a:ext cx="244" cy="68"/>
            </a:xfrm>
            <a:custGeom>
              <a:rect b="b" l="l" r="r" t="t"/>
              <a:pathLst>
                <a:path extrusionOk="0" h="5" w="18">
                  <a:moveTo>
                    <a:pt x="0"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73"/>
            <p:cNvSpPr/>
            <p:nvPr/>
          </p:nvSpPr>
          <p:spPr>
            <a:xfrm>
              <a:off x="2132334" y="2072268"/>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73"/>
            <p:cNvSpPr/>
            <p:nvPr/>
          </p:nvSpPr>
          <p:spPr>
            <a:xfrm>
              <a:off x="2133379" y="2071657"/>
              <a:ext cx="244" cy="109"/>
            </a:xfrm>
            <a:custGeom>
              <a:rect b="b" l="l" r="r" t="t"/>
              <a:pathLst>
                <a:path extrusionOk="0" h="8" w="18">
                  <a:moveTo>
                    <a:pt x="0"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73"/>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73"/>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73"/>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73"/>
            <p:cNvSpPr/>
            <p:nvPr/>
          </p:nvSpPr>
          <p:spPr>
            <a:xfrm>
              <a:off x="2146780" y="2029350"/>
              <a:ext cx="109" cy="910"/>
            </a:xfrm>
            <a:custGeom>
              <a:rect b="b" l="l" r="r" t="t"/>
              <a:pathLst>
                <a:path extrusionOk="0" h="67" w="8">
                  <a:moveTo>
                    <a:pt x="1" y="6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73"/>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73"/>
            <p:cNvSpPr/>
            <p:nvPr/>
          </p:nvSpPr>
          <p:spPr>
            <a:xfrm>
              <a:off x="2146590" y="2031386"/>
              <a:ext cx="68" cy="638"/>
            </a:xfrm>
            <a:custGeom>
              <a:rect b="b" l="l" r="r" t="t"/>
              <a:pathLst>
                <a:path extrusionOk="0" h="47" w="5">
                  <a:moveTo>
                    <a:pt x="1" y="47"/>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73"/>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73"/>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73"/>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73"/>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73"/>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73"/>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73"/>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73"/>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73"/>
            <p:cNvSpPr/>
            <p:nvPr/>
          </p:nvSpPr>
          <p:spPr>
            <a:xfrm>
              <a:off x="2214994" y="1959385"/>
              <a:ext cx="244" cy="720"/>
            </a:xfrm>
            <a:custGeom>
              <a:rect b="b" l="l" r="r" t="t"/>
              <a:pathLst>
                <a:path extrusionOk="0" h="53" w="18">
                  <a:moveTo>
                    <a:pt x="0" y="53"/>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73"/>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73"/>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73"/>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73"/>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73"/>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73"/>
            <p:cNvSpPr/>
            <p:nvPr/>
          </p:nvSpPr>
          <p:spPr>
            <a:xfrm>
              <a:off x="2216080" y="1961421"/>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73"/>
            <p:cNvSpPr/>
            <p:nvPr/>
          </p:nvSpPr>
          <p:spPr>
            <a:xfrm>
              <a:off x="2307348" y="1867601"/>
              <a:ext cx="394" cy="489"/>
            </a:xfrm>
            <a:custGeom>
              <a:rect b="b" l="l" r="r" t="t"/>
              <a:pathLst>
                <a:path extrusionOk="0" h="36" w="29">
                  <a:moveTo>
                    <a:pt x="0" y="35"/>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73"/>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73"/>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73"/>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73"/>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73"/>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73"/>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73"/>
            <p:cNvSpPr/>
            <p:nvPr/>
          </p:nvSpPr>
          <p:spPr>
            <a:xfrm>
              <a:off x="2305067" y="18694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73"/>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73"/>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73"/>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73"/>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73"/>
            <p:cNvSpPr/>
            <p:nvPr/>
          </p:nvSpPr>
          <p:spPr>
            <a:xfrm>
              <a:off x="2324034" y="1913126"/>
              <a:ext cx="489" cy="353"/>
            </a:xfrm>
            <a:custGeom>
              <a:rect b="b" l="l" r="r" t="t"/>
              <a:pathLst>
                <a:path extrusionOk="0" h="26" w="36">
                  <a:moveTo>
                    <a:pt x="0" y="25"/>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73"/>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73"/>
            <p:cNvSpPr/>
            <p:nvPr/>
          </p:nvSpPr>
          <p:spPr>
            <a:xfrm>
              <a:off x="2324605" y="1912705"/>
              <a:ext cx="530" cy="394"/>
            </a:xfrm>
            <a:custGeom>
              <a:rect b="b" l="l" r="r" t="t"/>
              <a:pathLst>
                <a:path extrusionOk="0" h="29" w="39">
                  <a:moveTo>
                    <a:pt x="0" y="28"/>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73"/>
            <p:cNvSpPr/>
            <p:nvPr/>
          </p:nvSpPr>
          <p:spPr>
            <a:xfrm>
              <a:off x="2325216" y="1912230"/>
              <a:ext cx="584" cy="434"/>
            </a:xfrm>
            <a:custGeom>
              <a:rect b="b" l="l" r="r" t="t"/>
              <a:pathLst>
                <a:path extrusionOk="0" h="32" w="43">
                  <a:moveTo>
                    <a:pt x="1" y="32"/>
                  </a:moveTo>
                  <a:lnTo>
                    <a:pt x="4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73"/>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73"/>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73"/>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73"/>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73"/>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73"/>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73"/>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73"/>
            <p:cNvSpPr/>
            <p:nvPr/>
          </p:nvSpPr>
          <p:spPr>
            <a:xfrm>
              <a:off x="2361250" y="1948170"/>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73"/>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73"/>
            <p:cNvSpPr/>
            <p:nvPr/>
          </p:nvSpPr>
          <p:spPr>
            <a:xfrm>
              <a:off x="2360870" y="1948496"/>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73"/>
            <p:cNvSpPr/>
            <p:nvPr/>
          </p:nvSpPr>
          <p:spPr>
            <a:xfrm>
              <a:off x="2361481" y="1947980"/>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73"/>
            <p:cNvSpPr/>
            <p:nvPr/>
          </p:nvSpPr>
          <p:spPr>
            <a:xfrm>
              <a:off x="2361060" y="194836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73"/>
            <p:cNvSpPr/>
            <p:nvPr/>
          </p:nvSpPr>
          <p:spPr>
            <a:xfrm>
              <a:off x="2360721" y="1948645"/>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73"/>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73"/>
            <p:cNvSpPr/>
            <p:nvPr/>
          </p:nvSpPr>
          <p:spPr>
            <a:xfrm>
              <a:off x="2360015" y="1962711"/>
              <a:ext cx="149" cy="204"/>
            </a:xfrm>
            <a:custGeom>
              <a:rect b="b" l="l" r="r" t="t"/>
              <a:pathLst>
                <a:path extrusionOk="0" h="15" w="11">
                  <a:moveTo>
                    <a:pt x="11"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73"/>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73"/>
            <p:cNvSpPr/>
            <p:nvPr/>
          </p:nvSpPr>
          <p:spPr>
            <a:xfrm>
              <a:off x="2359580" y="196470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73"/>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73"/>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73"/>
            <p:cNvSpPr/>
            <p:nvPr/>
          </p:nvSpPr>
          <p:spPr>
            <a:xfrm>
              <a:off x="2353647" y="2011577"/>
              <a:ext cx="299" cy="54"/>
            </a:xfrm>
            <a:custGeom>
              <a:rect b="b" l="l" r="r" t="t"/>
              <a:pathLst>
                <a:path extrusionOk="0" h="4" w="22">
                  <a:moveTo>
                    <a:pt x="0" y="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73"/>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73"/>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73"/>
            <p:cNvSpPr/>
            <p:nvPr/>
          </p:nvSpPr>
          <p:spPr>
            <a:xfrm>
              <a:off x="2314381" y="1940268"/>
              <a:ext cx="258" cy="543"/>
            </a:xfrm>
            <a:custGeom>
              <a:rect b="b" l="l" r="r" t="t"/>
              <a:pathLst>
                <a:path extrusionOk="0" h="40" w="19">
                  <a:moveTo>
                    <a:pt x="1" y="39"/>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73"/>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73"/>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73"/>
            <p:cNvSpPr/>
            <p:nvPr/>
          </p:nvSpPr>
          <p:spPr>
            <a:xfrm>
              <a:off x="2314055" y="1940933"/>
              <a:ext cx="244" cy="489"/>
            </a:xfrm>
            <a:custGeom>
              <a:rect b="b" l="l" r="r" t="t"/>
              <a:pathLst>
                <a:path extrusionOk="0" h="36" w="18">
                  <a:moveTo>
                    <a:pt x="0" y="36"/>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73"/>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73"/>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73"/>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73"/>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73"/>
            <p:cNvSpPr/>
            <p:nvPr/>
          </p:nvSpPr>
          <p:spPr>
            <a:xfrm>
              <a:off x="2309534" y="2006390"/>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73"/>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73"/>
            <p:cNvSpPr/>
            <p:nvPr/>
          </p:nvSpPr>
          <p:spPr>
            <a:xfrm>
              <a:off x="2309344" y="200777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73"/>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73"/>
            <p:cNvSpPr/>
            <p:nvPr/>
          </p:nvSpPr>
          <p:spPr>
            <a:xfrm>
              <a:off x="2359064" y="196132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73"/>
            <p:cNvSpPr/>
            <p:nvPr/>
          </p:nvSpPr>
          <p:spPr>
            <a:xfrm>
              <a:off x="2354407" y="1952868"/>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73"/>
            <p:cNvSpPr/>
            <p:nvPr/>
          </p:nvSpPr>
          <p:spPr>
            <a:xfrm>
              <a:off x="2355779" y="1950967"/>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73"/>
            <p:cNvSpPr/>
            <p:nvPr/>
          </p:nvSpPr>
          <p:spPr>
            <a:xfrm>
              <a:off x="2353932" y="1953533"/>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73"/>
            <p:cNvSpPr/>
            <p:nvPr/>
          </p:nvSpPr>
          <p:spPr>
            <a:xfrm>
              <a:off x="2358915" y="196132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73"/>
            <p:cNvSpPr/>
            <p:nvPr/>
          </p:nvSpPr>
          <p:spPr>
            <a:xfrm>
              <a:off x="2354828" y="195229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73"/>
            <p:cNvSpPr/>
            <p:nvPr/>
          </p:nvSpPr>
          <p:spPr>
            <a:xfrm>
              <a:off x="2358779" y="19613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73"/>
            <p:cNvSpPr/>
            <p:nvPr/>
          </p:nvSpPr>
          <p:spPr>
            <a:xfrm>
              <a:off x="2359445" y="19613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73"/>
            <p:cNvSpPr/>
            <p:nvPr/>
          </p:nvSpPr>
          <p:spPr>
            <a:xfrm>
              <a:off x="2356118" y="1950451"/>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73"/>
            <p:cNvSpPr/>
            <p:nvPr/>
          </p:nvSpPr>
          <p:spPr>
            <a:xfrm>
              <a:off x="2360056" y="1961761"/>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73"/>
            <p:cNvSpPr/>
            <p:nvPr/>
          </p:nvSpPr>
          <p:spPr>
            <a:xfrm>
              <a:off x="2359730" y="1961516"/>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73"/>
            <p:cNvSpPr/>
            <p:nvPr/>
          </p:nvSpPr>
          <p:spPr>
            <a:xfrm>
              <a:off x="2355263" y="1951591"/>
              <a:ext cx="204" cy="244"/>
            </a:xfrm>
            <a:custGeom>
              <a:rect b="b" l="l" r="r" t="t"/>
              <a:pathLst>
                <a:path extrusionOk="0" h="18" w="15">
                  <a:moveTo>
                    <a:pt x="14"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73"/>
            <p:cNvSpPr/>
            <p:nvPr/>
          </p:nvSpPr>
          <p:spPr>
            <a:xfrm>
              <a:off x="2356539" y="194992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73"/>
            <p:cNvSpPr/>
            <p:nvPr/>
          </p:nvSpPr>
          <p:spPr>
            <a:xfrm>
              <a:off x="2360490" y="1962087"/>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73"/>
            <p:cNvSpPr/>
            <p:nvPr/>
          </p:nvSpPr>
          <p:spPr>
            <a:xfrm>
              <a:off x="2319703" y="1935991"/>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73"/>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73"/>
            <p:cNvSpPr/>
            <p:nvPr/>
          </p:nvSpPr>
          <p:spPr>
            <a:xfrm>
              <a:off x="2320464" y="1936140"/>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73"/>
            <p:cNvSpPr/>
            <p:nvPr/>
          </p:nvSpPr>
          <p:spPr>
            <a:xfrm>
              <a:off x="2320423" y="1936140"/>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73"/>
            <p:cNvSpPr/>
            <p:nvPr/>
          </p:nvSpPr>
          <p:spPr>
            <a:xfrm>
              <a:off x="2320233" y="1936086"/>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73"/>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73"/>
            <p:cNvSpPr/>
            <p:nvPr/>
          </p:nvSpPr>
          <p:spPr>
            <a:xfrm>
              <a:off x="2319893" y="1936045"/>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73"/>
            <p:cNvSpPr/>
            <p:nvPr/>
          </p:nvSpPr>
          <p:spPr>
            <a:xfrm>
              <a:off x="2320369" y="1936086"/>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73"/>
            <p:cNvSpPr/>
            <p:nvPr/>
          </p:nvSpPr>
          <p:spPr>
            <a:xfrm>
              <a:off x="2320083" y="1936045"/>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73"/>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73"/>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73"/>
            <p:cNvSpPr/>
            <p:nvPr/>
          </p:nvSpPr>
          <p:spPr>
            <a:xfrm>
              <a:off x="2318753" y="193595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73"/>
            <p:cNvSpPr/>
            <p:nvPr/>
          </p:nvSpPr>
          <p:spPr>
            <a:xfrm>
              <a:off x="2319133" y="1935950"/>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73"/>
            <p:cNvSpPr/>
            <p:nvPr/>
          </p:nvSpPr>
          <p:spPr>
            <a:xfrm>
              <a:off x="2318332" y="193595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73"/>
            <p:cNvSpPr/>
            <p:nvPr/>
          </p:nvSpPr>
          <p:spPr>
            <a:xfrm>
              <a:off x="2317762" y="193595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73"/>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73"/>
            <p:cNvSpPr/>
            <p:nvPr/>
          </p:nvSpPr>
          <p:spPr>
            <a:xfrm>
              <a:off x="2319418" y="1935991"/>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73"/>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73"/>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73"/>
            <p:cNvSpPr/>
            <p:nvPr/>
          </p:nvSpPr>
          <p:spPr>
            <a:xfrm>
              <a:off x="2314625" y="1772192"/>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73"/>
            <p:cNvSpPr/>
            <p:nvPr/>
          </p:nvSpPr>
          <p:spPr>
            <a:xfrm>
              <a:off x="2313770" y="1779334"/>
              <a:ext cx="190" cy="204"/>
            </a:xfrm>
            <a:custGeom>
              <a:rect b="b" l="l" r="r" t="t"/>
              <a:pathLst>
                <a:path extrusionOk="0" h="15" w="14">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73"/>
            <p:cNvSpPr/>
            <p:nvPr/>
          </p:nvSpPr>
          <p:spPr>
            <a:xfrm>
              <a:off x="2315671" y="1773427"/>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73"/>
            <p:cNvSpPr/>
            <p:nvPr/>
          </p:nvSpPr>
          <p:spPr>
            <a:xfrm>
              <a:off x="2315521" y="1773237"/>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73"/>
            <p:cNvSpPr/>
            <p:nvPr/>
          </p:nvSpPr>
          <p:spPr>
            <a:xfrm>
              <a:off x="2313485" y="1771527"/>
              <a:ext cx="244" cy="163"/>
            </a:xfrm>
            <a:custGeom>
              <a:rect b="b" l="l" r="r" t="t"/>
              <a:pathLst>
                <a:path extrusionOk="0" h="12" w="18">
                  <a:moveTo>
                    <a:pt x="18"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73"/>
            <p:cNvSpPr/>
            <p:nvPr/>
          </p:nvSpPr>
          <p:spPr>
            <a:xfrm>
              <a:off x="2314055" y="1779048"/>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73"/>
            <p:cNvSpPr/>
            <p:nvPr/>
          </p:nvSpPr>
          <p:spPr>
            <a:xfrm>
              <a:off x="2314530" y="1778519"/>
              <a:ext cx="204" cy="149"/>
            </a:xfrm>
            <a:custGeom>
              <a:rect b="b" l="l" r="r" t="t"/>
              <a:pathLst>
                <a:path extrusionOk="0" h="11"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73"/>
            <p:cNvSpPr/>
            <p:nvPr/>
          </p:nvSpPr>
          <p:spPr>
            <a:xfrm>
              <a:off x="2313811" y="1771676"/>
              <a:ext cx="244" cy="149"/>
            </a:xfrm>
            <a:custGeom>
              <a:rect b="b" l="l" r="r" t="t"/>
              <a:pathLst>
                <a:path extrusionOk="0" h="11" w="18">
                  <a:moveTo>
                    <a:pt x="1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73"/>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73"/>
            <p:cNvSpPr/>
            <p:nvPr/>
          </p:nvSpPr>
          <p:spPr>
            <a:xfrm>
              <a:off x="2315386" y="1773006"/>
              <a:ext cx="54" cy="109"/>
            </a:xfrm>
            <a:custGeom>
              <a:rect b="b" l="l" r="r" t="t"/>
              <a:pathLst>
                <a:path extrusionOk="0" h="8" w="4">
                  <a:moveTo>
                    <a:pt x="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73"/>
            <p:cNvSpPr/>
            <p:nvPr/>
          </p:nvSpPr>
          <p:spPr>
            <a:xfrm>
              <a:off x="2315236" y="1772816"/>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73"/>
            <p:cNvSpPr/>
            <p:nvPr/>
          </p:nvSpPr>
          <p:spPr>
            <a:xfrm>
              <a:off x="2315046" y="1772572"/>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73"/>
            <p:cNvSpPr/>
            <p:nvPr/>
          </p:nvSpPr>
          <p:spPr>
            <a:xfrm>
              <a:off x="2314286" y="1778709"/>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73"/>
            <p:cNvSpPr/>
            <p:nvPr/>
          </p:nvSpPr>
          <p:spPr>
            <a:xfrm>
              <a:off x="2310769" y="1783081"/>
              <a:ext cx="339" cy="543"/>
            </a:xfrm>
            <a:custGeom>
              <a:rect b="b" l="l" r="r" t="t"/>
              <a:pathLst>
                <a:path extrusionOk="0" h="40" w="25">
                  <a:moveTo>
                    <a:pt x="0" y="39"/>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73"/>
            <p:cNvSpPr/>
            <p:nvPr/>
          </p:nvSpPr>
          <p:spPr>
            <a:xfrm>
              <a:off x="2310335" y="1783651"/>
              <a:ext cx="394" cy="638"/>
            </a:xfrm>
            <a:custGeom>
              <a:rect b="b" l="l" r="r" t="t"/>
              <a:pathLst>
                <a:path extrusionOk="0" h="47" w="29">
                  <a:moveTo>
                    <a:pt x="1" y="46"/>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73"/>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73"/>
            <p:cNvSpPr/>
            <p:nvPr/>
          </p:nvSpPr>
          <p:spPr>
            <a:xfrm>
              <a:off x="2313430" y="1779659"/>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73"/>
            <p:cNvSpPr/>
            <p:nvPr/>
          </p:nvSpPr>
          <p:spPr>
            <a:xfrm>
              <a:off x="2311190" y="1782511"/>
              <a:ext cx="299" cy="394"/>
            </a:xfrm>
            <a:custGeom>
              <a:rect b="b" l="l" r="r" t="t"/>
              <a:pathLst>
                <a:path extrusionOk="0" h="29" w="22">
                  <a:moveTo>
                    <a:pt x="1" y="29"/>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73"/>
            <p:cNvSpPr/>
            <p:nvPr/>
          </p:nvSpPr>
          <p:spPr>
            <a:xfrm>
              <a:off x="2314856" y="1772382"/>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73"/>
            <p:cNvSpPr/>
            <p:nvPr/>
          </p:nvSpPr>
          <p:spPr>
            <a:xfrm>
              <a:off x="2313091" y="1780094"/>
              <a:ext cx="258" cy="244"/>
            </a:xfrm>
            <a:custGeom>
              <a:rect b="b" l="l" r="r" t="t"/>
              <a:pathLst>
                <a:path extrusionOk="0" h="18" w="19">
                  <a:moveTo>
                    <a:pt x="1" y="18"/>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73"/>
            <p:cNvSpPr/>
            <p:nvPr/>
          </p:nvSpPr>
          <p:spPr>
            <a:xfrm>
              <a:off x="2312765" y="1780515"/>
              <a:ext cx="244" cy="299"/>
            </a:xfrm>
            <a:custGeom>
              <a:rect b="b" l="l" r="r" t="t"/>
              <a:pathLst>
                <a:path extrusionOk="0" h="22" w="18">
                  <a:moveTo>
                    <a:pt x="0" y="22"/>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73"/>
            <p:cNvSpPr/>
            <p:nvPr/>
          </p:nvSpPr>
          <p:spPr>
            <a:xfrm>
              <a:off x="2312385" y="1780990"/>
              <a:ext cx="244" cy="299"/>
            </a:xfrm>
            <a:custGeom>
              <a:rect b="b" l="l" r="r" t="t"/>
              <a:pathLst>
                <a:path extrusionOk="0" h="22" w="18">
                  <a:moveTo>
                    <a:pt x="0" y="22"/>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73"/>
            <p:cNvSpPr/>
            <p:nvPr/>
          </p:nvSpPr>
          <p:spPr>
            <a:xfrm>
              <a:off x="2312005" y="1781465"/>
              <a:ext cx="244" cy="353"/>
            </a:xfrm>
            <a:custGeom>
              <a:rect b="b" l="l" r="r" t="t"/>
              <a:pathLst>
                <a:path extrusionOk="0" h="26" w="18">
                  <a:moveTo>
                    <a:pt x="0" y="2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73"/>
            <p:cNvSpPr/>
            <p:nvPr/>
          </p:nvSpPr>
          <p:spPr>
            <a:xfrm>
              <a:off x="2311625" y="1781995"/>
              <a:ext cx="244" cy="339"/>
            </a:xfrm>
            <a:custGeom>
              <a:rect b="b" l="l" r="r" t="t"/>
              <a:pathLst>
                <a:path extrusionOk="0" h="25" w="18">
                  <a:moveTo>
                    <a:pt x="0"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73"/>
            <p:cNvSpPr/>
            <p:nvPr/>
          </p:nvSpPr>
          <p:spPr>
            <a:xfrm>
              <a:off x="2309955" y="1784276"/>
              <a:ext cx="394" cy="584"/>
            </a:xfrm>
            <a:custGeom>
              <a:rect b="b" l="l" r="r" t="t"/>
              <a:pathLst>
                <a:path extrusionOk="0" h="43" w="29">
                  <a:moveTo>
                    <a:pt x="1" y="42"/>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73"/>
            <p:cNvSpPr/>
            <p:nvPr/>
          </p:nvSpPr>
          <p:spPr>
            <a:xfrm>
              <a:off x="2312141" y="1771241"/>
              <a:ext cx="394" cy="68"/>
            </a:xfrm>
            <a:custGeom>
              <a:rect b="b" l="l" r="r" t="t"/>
              <a:pathLst>
                <a:path extrusionOk="0" h="5" w="29">
                  <a:moveTo>
                    <a:pt x="29"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73"/>
            <p:cNvSpPr/>
            <p:nvPr/>
          </p:nvSpPr>
          <p:spPr>
            <a:xfrm>
              <a:off x="2312616" y="177129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73"/>
            <p:cNvSpPr/>
            <p:nvPr/>
          </p:nvSpPr>
          <p:spPr>
            <a:xfrm>
              <a:off x="2311665" y="1771146"/>
              <a:ext cx="394" cy="68"/>
            </a:xfrm>
            <a:custGeom>
              <a:rect b="b" l="l" r="r" t="t"/>
              <a:pathLst>
                <a:path extrusionOk="0" h="5" w="29">
                  <a:moveTo>
                    <a:pt x="29"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73"/>
            <p:cNvSpPr/>
            <p:nvPr/>
          </p:nvSpPr>
          <p:spPr>
            <a:xfrm>
              <a:off x="2313050" y="1771431"/>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73"/>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73"/>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73"/>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73"/>
            <p:cNvSpPr/>
            <p:nvPr/>
          </p:nvSpPr>
          <p:spPr>
            <a:xfrm>
              <a:off x="2702915" y="1869217"/>
              <a:ext cx="109" cy="394"/>
            </a:xfrm>
            <a:custGeom>
              <a:rect b="b" l="l" r="r" t="t"/>
              <a:pathLst>
                <a:path extrusionOk="0" h="29" w="8">
                  <a:moveTo>
                    <a:pt x="0" y="0"/>
                  </a:moveTo>
                  <a:lnTo>
                    <a:pt x="7"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73"/>
            <p:cNvSpPr/>
            <p:nvPr/>
          </p:nvSpPr>
          <p:spPr>
            <a:xfrm>
              <a:off x="2730382" y="1871783"/>
              <a:ext cx="204" cy="1290"/>
            </a:xfrm>
            <a:custGeom>
              <a:rect b="b" l="l" r="r" t="t"/>
              <a:pathLst>
                <a:path extrusionOk="0" h="95" w="15">
                  <a:moveTo>
                    <a:pt x="15" y="9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73"/>
            <p:cNvSpPr/>
            <p:nvPr/>
          </p:nvSpPr>
          <p:spPr>
            <a:xfrm>
              <a:off x="2703105" y="1870018"/>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73"/>
            <p:cNvSpPr/>
            <p:nvPr/>
          </p:nvSpPr>
          <p:spPr>
            <a:xfrm>
              <a:off x="2702480" y="1867737"/>
              <a:ext cx="109" cy="394"/>
            </a:xfrm>
            <a:custGeom>
              <a:rect b="b" l="l" r="r" t="t"/>
              <a:pathLst>
                <a:path extrusionOk="0" h="29" w="8">
                  <a:moveTo>
                    <a:pt x="1" y="1"/>
                  </a:moveTo>
                  <a:lnTo>
                    <a:pt x="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73"/>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73"/>
            <p:cNvSpPr/>
            <p:nvPr/>
          </p:nvSpPr>
          <p:spPr>
            <a:xfrm>
              <a:off x="2730667" y="1873439"/>
              <a:ext cx="163" cy="964"/>
            </a:xfrm>
            <a:custGeom>
              <a:rect b="b" l="l" r="r" t="t"/>
              <a:pathLst>
                <a:path extrusionOk="0" h="71" w="12">
                  <a:moveTo>
                    <a:pt x="11" y="7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73"/>
            <p:cNvSpPr/>
            <p:nvPr/>
          </p:nvSpPr>
          <p:spPr>
            <a:xfrm>
              <a:off x="2730911" y="1874919"/>
              <a:ext cx="149" cy="1005"/>
            </a:xfrm>
            <a:custGeom>
              <a:rect b="b" l="l" r="r" t="t"/>
              <a:pathLst>
                <a:path extrusionOk="0" h="74" w="11">
                  <a:moveTo>
                    <a:pt x="11" y="7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73"/>
            <p:cNvSpPr/>
            <p:nvPr/>
          </p:nvSpPr>
          <p:spPr>
            <a:xfrm>
              <a:off x="2702290" y="1867071"/>
              <a:ext cx="109" cy="353"/>
            </a:xfrm>
            <a:custGeom>
              <a:rect b="b" l="l" r="r" t="t"/>
              <a:pathLst>
                <a:path extrusionOk="0" h="26" w="8">
                  <a:moveTo>
                    <a:pt x="1" y="1"/>
                  </a:moveTo>
                  <a:lnTo>
                    <a:pt x="8"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73"/>
            <p:cNvSpPr/>
            <p:nvPr/>
          </p:nvSpPr>
          <p:spPr>
            <a:xfrm>
              <a:off x="2703675" y="1872638"/>
              <a:ext cx="54" cy="434"/>
            </a:xfrm>
            <a:custGeom>
              <a:rect b="b" l="l" r="r" t="t"/>
              <a:pathLst>
                <a:path extrusionOk="0" h="32" w="4">
                  <a:moveTo>
                    <a:pt x="0" y="0"/>
                  </a:moveTo>
                  <a:lnTo>
                    <a:pt x="4"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73"/>
            <p:cNvSpPr/>
            <p:nvPr/>
          </p:nvSpPr>
          <p:spPr>
            <a:xfrm>
              <a:off x="2703485" y="1871728"/>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73"/>
            <p:cNvSpPr/>
            <p:nvPr/>
          </p:nvSpPr>
          <p:spPr>
            <a:xfrm>
              <a:off x="2702670" y="1868497"/>
              <a:ext cx="163" cy="353"/>
            </a:xfrm>
            <a:custGeom>
              <a:rect b="b" l="l" r="r" t="t"/>
              <a:pathLst>
                <a:path extrusionOk="0" h="26" w="12">
                  <a:moveTo>
                    <a:pt x="1"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73"/>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73"/>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73"/>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73"/>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73"/>
            <p:cNvSpPr/>
            <p:nvPr/>
          </p:nvSpPr>
          <p:spPr>
            <a:xfrm>
              <a:off x="2703295" y="1870873"/>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73"/>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73"/>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73"/>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73"/>
            <p:cNvSpPr/>
            <p:nvPr/>
          </p:nvSpPr>
          <p:spPr>
            <a:xfrm>
              <a:off x="2704286" y="1878151"/>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73"/>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73"/>
            <p:cNvSpPr/>
            <p:nvPr/>
          </p:nvSpPr>
          <p:spPr>
            <a:xfrm>
              <a:off x="2702059" y="1866460"/>
              <a:ext cx="149" cy="339"/>
            </a:xfrm>
            <a:custGeom>
              <a:rect b="b" l="l" r="r" t="t"/>
              <a:pathLst>
                <a:path extrusionOk="0" h="25" w="11">
                  <a:moveTo>
                    <a:pt x="0" y="0"/>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73"/>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73"/>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73"/>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73"/>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73"/>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73"/>
            <p:cNvSpPr/>
            <p:nvPr/>
          </p:nvSpPr>
          <p:spPr>
            <a:xfrm>
              <a:off x="2307063" y="178973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73"/>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73"/>
            <p:cNvSpPr/>
            <p:nvPr/>
          </p:nvSpPr>
          <p:spPr>
            <a:xfrm>
              <a:off x="2305827" y="178982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73"/>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73"/>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73"/>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73"/>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73"/>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73"/>
            <p:cNvSpPr/>
            <p:nvPr/>
          </p:nvSpPr>
          <p:spPr>
            <a:xfrm>
              <a:off x="2305637" y="1789883"/>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73"/>
            <p:cNvSpPr/>
            <p:nvPr/>
          </p:nvSpPr>
          <p:spPr>
            <a:xfrm>
              <a:off x="2306017" y="178978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73"/>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73"/>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73"/>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73"/>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73"/>
            <p:cNvSpPr/>
            <p:nvPr/>
          </p:nvSpPr>
          <p:spPr>
            <a:xfrm>
              <a:off x="2317422" y="1791784"/>
              <a:ext cx="584" cy="394"/>
            </a:xfrm>
            <a:custGeom>
              <a:rect b="b" l="l" r="r" t="t"/>
              <a:pathLst>
                <a:path extrusionOk="0" h="29" w="43">
                  <a:moveTo>
                    <a:pt x="1" y="28"/>
                  </a:moveTo>
                  <a:lnTo>
                    <a:pt x="4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73"/>
            <p:cNvSpPr/>
            <p:nvPr/>
          </p:nvSpPr>
          <p:spPr>
            <a:xfrm>
              <a:off x="2308773" y="1792069"/>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73"/>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73"/>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73"/>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73"/>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73"/>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73"/>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73"/>
            <p:cNvSpPr/>
            <p:nvPr/>
          </p:nvSpPr>
          <p:spPr>
            <a:xfrm>
              <a:off x="2306397" y="1805701"/>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73"/>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73"/>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73"/>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73"/>
            <p:cNvSpPr/>
            <p:nvPr/>
          </p:nvSpPr>
          <p:spPr>
            <a:xfrm>
              <a:off x="2308868" y="1791404"/>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73"/>
            <p:cNvSpPr/>
            <p:nvPr/>
          </p:nvSpPr>
          <p:spPr>
            <a:xfrm>
              <a:off x="2307538" y="1802809"/>
              <a:ext cx="54" cy="299"/>
            </a:xfrm>
            <a:custGeom>
              <a:rect b="b" l="l" r="r" t="t"/>
              <a:pathLst>
                <a:path extrusionOk="0" h="22" w="4">
                  <a:moveTo>
                    <a:pt x="0" y="21"/>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73"/>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73"/>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73"/>
            <p:cNvSpPr/>
            <p:nvPr/>
          </p:nvSpPr>
          <p:spPr>
            <a:xfrm>
              <a:off x="2306248" y="1806041"/>
              <a:ext cx="109" cy="299"/>
            </a:xfrm>
            <a:custGeom>
              <a:rect b="b" l="l" r="r" t="t"/>
              <a:pathLst>
                <a:path extrusionOk="0" h="22" w="8">
                  <a:moveTo>
                    <a:pt x="1" y="2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73"/>
            <p:cNvSpPr/>
            <p:nvPr/>
          </p:nvSpPr>
          <p:spPr>
            <a:xfrm>
              <a:off x="2306492" y="1805375"/>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73"/>
            <p:cNvSpPr/>
            <p:nvPr/>
          </p:nvSpPr>
          <p:spPr>
            <a:xfrm>
              <a:off x="2305393" y="1809652"/>
              <a:ext cx="109" cy="489"/>
            </a:xfrm>
            <a:custGeom>
              <a:rect b="b" l="l" r="r" t="t"/>
              <a:pathLst>
                <a:path extrusionOk="0" h="36" w="8">
                  <a:moveTo>
                    <a:pt x="1" y="36"/>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73"/>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73"/>
            <p:cNvSpPr/>
            <p:nvPr/>
          </p:nvSpPr>
          <p:spPr>
            <a:xfrm>
              <a:off x="2304917" y="1812313"/>
              <a:ext cx="109" cy="584"/>
            </a:xfrm>
            <a:custGeom>
              <a:rect b="b" l="l" r="r" t="t"/>
              <a:pathLst>
                <a:path extrusionOk="0" h="43" w="8">
                  <a:moveTo>
                    <a:pt x="1" y="43"/>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73"/>
            <p:cNvSpPr/>
            <p:nvPr/>
          </p:nvSpPr>
          <p:spPr>
            <a:xfrm>
              <a:off x="2305868" y="1807561"/>
              <a:ext cx="109" cy="394"/>
            </a:xfrm>
            <a:custGeom>
              <a:rect b="b" l="l" r="r" t="t"/>
              <a:pathLst>
                <a:path extrusionOk="0" h="29" w="8">
                  <a:moveTo>
                    <a:pt x="1" y="29"/>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73"/>
            <p:cNvSpPr/>
            <p:nvPr/>
          </p:nvSpPr>
          <p:spPr>
            <a:xfrm>
              <a:off x="2305732" y="1808186"/>
              <a:ext cx="109" cy="434"/>
            </a:xfrm>
            <a:custGeom>
              <a:rect b="b" l="l" r="r" t="t"/>
              <a:pathLst>
                <a:path extrusionOk="0" h="32" w="8">
                  <a:moveTo>
                    <a:pt x="0" y="32"/>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73"/>
            <p:cNvSpPr/>
            <p:nvPr/>
          </p:nvSpPr>
          <p:spPr>
            <a:xfrm>
              <a:off x="2305107" y="1811363"/>
              <a:ext cx="109" cy="584"/>
            </a:xfrm>
            <a:custGeom>
              <a:rect b="b" l="l" r="r" t="t"/>
              <a:pathLst>
                <a:path extrusionOk="0" h="43" w="8">
                  <a:moveTo>
                    <a:pt x="1" y="43"/>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73"/>
            <p:cNvSpPr/>
            <p:nvPr/>
          </p:nvSpPr>
          <p:spPr>
            <a:xfrm>
              <a:off x="2304782" y="1813359"/>
              <a:ext cx="109" cy="638"/>
            </a:xfrm>
            <a:custGeom>
              <a:rect b="b" l="l" r="r" t="t"/>
              <a:pathLst>
                <a:path extrusionOk="0" h="47" w="8">
                  <a:moveTo>
                    <a:pt x="0" y="46"/>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73"/>
            <p:cNvSpPr/>
            <p:nvPr/>
          </p:nvSpPr>
          <p:spPr>
            <a:xfrm>
              <a:off x="2305257" y="1810467"/>
              <a:ext cx="109" cy="530"/>
            </a:xfrm>
            <a:custGeom>
              <a:rect b="b" l="l" r="r" t="t"/>
              <a:pathLst>
                <a:path extrusionOk="0" h="39" w="8">
                  <a:moveTo>
                    <a:pt x="0" y="39"/>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73"/>
            <p:cNvSpPr/>
            <p:nvPr/>
          </p:nvSpPr>
          <p:spPr>
            <a:xfrm>
              <a:off x="2305542" y="1808892"/>
              <a:ext cx="109" cy="489"/>
            </a:xfrm>
            <a:custGeom>
              <a:rect b="b" l="l" r="r" t="t"/>
              <a:pathLst>
                <a:path extrusionOk="0" h="36" w="8">
                  <a:moveTo>
                    <a:pt x="0" y="36"/>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73"/>
            <p:cNvSpPr/>
            <p:nvPr/>
          </p:nvSpPr>
          <p:spPr>
            <a:xfrm>
              <a:off x="2306112" y="1806516"/>
              <a:ext cx="109" cy="339"/>
            </a:xfrm>
            <a:custGeom>
              <a:rect b="b" l="l" r="r" t="t"/>
              <a:pathLst>
                <a:path extrusionOk="0" h="25" w="8">
                  <a:moveTo>
                    <a:pt x="0" y="25"/>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73"/>
            <p:cNvSpPr/>
            <p:nvPr/>
          </p:nvSpPr>
          <p:spPr>
            <a:xfrm>
              <a:off x="2306017" y="1806991"/>
              <a:ext cx="54" cy="394"/>
            </a:xfrm>
            <a:custGeom>
              <a:rect b="b" l="l" r="r" t="t"/>
              <a:pathLst>
                <a:path extrusionOk="0" h="29" w="4">
                  <a:moveTo>
                    <a:pt x="0" y="29"/>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73"/>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73"/>
            <p:cNvSpPr/>
            <p:nvPr/>
          </p:nvSpPr>
          <p:spPr>
            <a:xfrm>
              <a:off x="2307633" y="1802280"/>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73"/>
            <p:cNvSpPr/>
            <p:nvPr/>
          </p:nvSpPr>
          <p:spPr>
            <a:xfrm>
              <a:off x="2307769" y="1801614"/>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73"/>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73"/>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73"/>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73"/>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73"/>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73"/>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73"/>
            <p:cNvSpPr/>
            <p:nvPr/>
          </p:nvSpPr>
          <p:spPr>
            <a:xfrm>
              <a:off x="2314530" y="1758886"/>
              <a:ext cx="14" cy="204"/>
            </a:xfrm>
            <a:custGeom>
              <a:rect b="b" l="l" r="r" t="t"/>
              <a:pathLst>
                <a:path extrusionOk="0" h="15" w="1">
                  <a:moveTo>
                    <a:pt x="0"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73"/>
            <p:cNvSpPr/>
            <p:nvPr/>
          </p:nvSpPr>
          <p:spPr>
            <a:xfrm>
              <a:off x="2314625" y="1758275"/>
              <a:ext cx="14" cy="244"/>
            </a:xfrm>
            <a:custGeom>
              <a:rect b="b" l="l" r="r" t="t"/>
              <a:pathLst>
                <a:path extrusionOk="0" h="18" w="1">
                  <a:moveTo>
                    <a:pt x="0"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73"/>
            <p:cNvSpPr/>
            <p:nvPr/>
          </p:nvSpPr>
          <p:spPr>
            <a:xfrm>
              <a:off x="2314571" y="1758601"/>
              <a:ext cx="14" cy="204"/>
            </a:xfrm>
            <a:custGeom>
              <a:rect b="b" l="l" r="r" t="t"/>
              <a:pathLst>
                <a:path extrusionOk="0" h="15" w="1">
                  <a:moveTo>
                    <a:pt x="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73"/>
            <p:cNvSpPr/>
            <p:nvPr/>
          </p:nvSpPr>
          <p:spPr>
            <a:xfrm>
              <a:off x="2314435" y="1759171"/>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73"/>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73"/>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73"/>
            <p:cNvSpPr/>
            <p:nvPr/>
          </p:nvSpPr>
          <p:spPr>
            <a:xfrm>
              <a:off x="2313811" y="1760556"/>
              <a:ext cx="149" cy="149"/>
            </a:xfrm>
            <a:custGeom>
              <a:rect b="b" l="l" r="r" t="t"/>
              <a:pathLst>
                <a:path extrusionOk="0" h="11" w="11">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73"/>
            <p:cNvSpPr/>
            <p:nvPr/>
          </p:nvSpPr>
          <p:spPr>
            <a:xfrm>
              <a:off x="2313580" y="1760787"/>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73"/>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73"/>
            <p:cNvSpPr/>
            <p:nvPr/>
          </p:nvSpPr>
          <p:spPr>
            <a:xfrm>
              <a:off x="2312236" y="1761601"/>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73"/>
            <p:cNvSpPr/>
            <p:nvPr/>
          </p:nvSpPr>
          <p:spPr>
            <a:xfrm>
              <a:off x="2314001" y="1760312"/>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73"/>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73"/>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73"/>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73"/>
            <p:cNvSpPr/>
            <p:nvPr/>
          </p:nvSpPr>
          <p:spPr>
            <a:xfrm>
              <a:off x="2313335" y="1761031"/>
              <a:ext cx="204" cy="109"/>
            </a:xfrm>
            <a:custGeom>
              <a:rect b="b" l="l" r="r" t="t"/>
              <a:pathLst>
                <a:path extrusionOk="0" h="8" w="15">
                  <a:moveTo>
                    <a:pt x="1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73"/>
            <p:cNvSpPr/>
            <p:nvPr/>
          </p:nvSpPr>
          <p:spPr>
            <a:xfrm>
              <a:off x="2360911" y="1713591"/>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73"/>
            <p:cNvSpPr/>
            <p:nvPr/>
          </p:nvSpPr>
          <p:spPr>
            <a:xfrm>
              <a:off x="2360531" y="1713686"/>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73"/>
            <p:cNvSpPr/>
            <p:nvPr/>
          </p:nvSpPr>
          <p:spPr>
            <a:xfrm>
              <a:off x="2361291" y="1713442"/>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73"/>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73"/>
            <p:cNvSpPr/>
            <p:nvPr/>
          </p:nvSpPr>
          <p:spPr>
            <a:xfrm>
              <a:off x="2358725" y="1713917"/>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73"/>
            <p:cNvSpPr/>
            <p:nvPr/>
          </p:nvSpPr>
          <p:spPr>
            <a:xfrm>
              <a:off x="2354163" y="1713822"/>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73"/>
            <p:cNvSpPr/>
            <p:nvPr/>
          </p:nvSpPr>
          <p:spPr>
            <a:xfrm>
              <a:off x="2353552" y="1713781"/>
              <a:ext cx="394" cy="14"/>
            </a:xfrm>
            <a:custGeom>
              <a:rect b="b" l="l" r="r" t="t"/>
              <a:pathLst>
                <a:path extrusionOk="0" h="1" w="29">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73"/>
            <p:cNvSpPr/>
            <p:nvPr/>
          </p:nvSpPr>
          <p:spPr>
            <a:xfrm>
              <a:off x="2359200" y="1713876"/>
              <a:ext cx="258" cy="14"/>
            </a:xfrm>
            <a:custGeom>
              <a:rect b="b" l="l" r="r" t="t"/>
              <a:pathLst>
                <a:path extrusionOk="0" h="1" w="19">
                  <a:moveTo>
                    <a:pt x="1"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73"/>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73"/>
            <p:cNvSpPr/>
            <p:nvPr/>
          </p:nvSpPr>
          <p:spPr>
            <a:xfrm>
              <a:off x="2354788" y="171387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73"/>
            <p:cNvSpPr/>
            <p:nvPr/>
          </p:nvSpPr>
          <p:spPr>
            <a:xfrm>
              <a:off x="2355358" y="171391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73"/>
            <p:cNvSpPr/>
            <p:nvPr/>
          </p:nvSpPr>
          <p:spPr>
            <a:xfrm>
              <a:off x="2357680" y="171397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73"/>
            <p:cNvSpPr/>
            <p:nvPr/>
          </p:nvSpPr>
          <p:spPr>
            <a:xfrm>
              <a:off x="2359675" y="1713822"/>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73"/>
            <p:cNvSpPr/>
            <p:nvPr/>
          </p:nvSpPr>
          <p:spPr>
            <a:xfrm>
              <a:off x="2358209" y="171391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73"/>
            <p:cNvSpPr/>
            <p:nvPr/>
          </p:nvSpPr>
          <p:spPr>
            <a:xfrm>
              <a:off x="2356539" y="17139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73"/>
            <p:cNvSpPr/>
            <p:nvPr/>
          </p:nvSpPr>
          <p:spPr>
            <a:xfrm>
              <a:off x="2360110" y="1713781"/>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73"/>
            <p:cNvSpPr/>
            <p:nvPr/>
          </p:nvSpPr>
          <p:spPr>
            <a:xfrm>
              <a:off x="2357299" y="171397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73"/>
            <p:cNvSpPr/>
            <p:nvPr/>
          </p:nvSpPr>
          <p:spPr>
            <a:xfrm>
              <a:off x="2355969" y="17139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73"/>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73"/>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73"/>
            <p:cNvSpPr/>
            <p:nvPr/>
          </p:nvSpPr>
          <p:spPr>
            <a:xfrm>
              <a:off x="2633846" y="1775002"/>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73"/>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73"/>
            <p:cNvSpPr/>
            <p:nvPr/>
          </p:nvSpPr>
          <p:spPr>
            <a:xfrm>
              <a:off x="2634891" y="1778858"/>
              <a:ext cx="14" cy="95"/>
            </a:xfrm>
            <a:custGeom>
              <a:rect b="b" l="l" r="r" t="t"/>
              <a:pathLst>
                <a:path extrusionOk="0" h="7"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73"/>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73"/>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73"/>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73"/>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73"/>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73"/>
            <p:cNvSpPr/>
            <p:nvPr/>
          </p:nvSpPr>
          <p:spPr>
            <a:xfrm>
              <a:off x="2991817" y="1742539"/>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73"/>
            <p:cNvSpPr/>
            <p:nvPr/>
          </p:nvSpPr>
          <p:spPr>
            <a:xfrm>
              <a:off x="2987920" y="1742769"/>
              <a:ext cx="625" cy="68"/>
            </a:xfrm>
            <a:custGeom>
              <a:rect b="b" l="l" r="r" t="t"/>
              <a:pathLst>
                <a:path extrusionOk="0" h="5" w="46">
                  <a:moveTo>
                    <a:pt x="46"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73"/>
            <p:cNvSpPr/>
            <p:nvPr/>
          </p:nvSpPr>
          <p:spPr>
            <a:xfrm>
              <a:off x="2992387" y="1742294"/>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73"/>
            <p:cNvSpPr/>
            <p:nvPr/>
          </p:nvSpPr>
          <p:spPr>
            <a:xfrm>
              <a:off x="2980547" y="1745770"/>
              <a:ext cx="774" cy="584"/>
            </a:xfrm>
            <a:custGeom>
              <a:rect b="b" l="l" r="r" t="t"/>
              <a:pathLst>
                <a:path extrusionOk="0" h="43" w="57">
                  <a:moveTo>
                    <a:pt x="57"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73"/>
            <p:cNvSpPr/>
            <p:nvPr/>
          </p:nvSpPr>
          <p:spPr>
            <a:xfrm>
              <a:off x="2979556" y="1746476"/>
              <a:ext cx="815" cy="584"/>
            </a:xfrm>
            <a:custGeom>
              <a:rect b="b" l="l" r="r" t="t"/>
              <a:pathLst>
                <a:path extrusionOk="0" h="43" w="60">
                  <a:moveTo>
                    <a:pt x="60" y="1"/>
                  </a:moveTo>
                  <a:lnTo>
                    <a:pt x="0"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73"/>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73"/>
            <p:cNvSpPr/>
            <p:nvPr/>
          </p:nvSpPr>
          <p:spPr>
            <a:xfrm>
              <a:off x="2989101" y="1742674"/>
              <a:ext cx="1398" cy="14"/>
            </a:xfrm>
            <a:custGeom>
              <a:rect b="b" l="l" r="r" t="t"/>
              <a:pathLst>
                <a:path extrusionOk="0" h="1" w="103">
                  <a:moveTo>
                    <a:pt x="103"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73"/>
            <p:cNvSpPr/>
            <p:nvPr/>
          </p:nvSpPr>
          <p:spPr>
            <a:xfrm>
              <a:off x="2993052" y="174196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73"/>
            <p:cNvSpPr/>
            <p:nvPr/>
          </p:nvSpPr>
          <p:spPr>
            <a:xfrm>
              <a:off x="2991111" y="1742674"/>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73"/>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73"/>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73"/>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73"/>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73"/>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73"/>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73"/>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73"/>
            <p:cNvSpPr/>
            <p:nvPr/>
          </p:nvSpPr>
          <p:spPr>
            <a:xfrm>
              <a:off x="2728671" y="1883663"/>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73"/>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73"/>
            <p:cNvSpPr/>
            <p:nvPr/>
          </p:nvSpPr>
          <p:spPr>
            <a:xfrm>
              <a:off x="2728155" y="1883989"/>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73"/>
            <p:cNvSpPr/>
            <p:nvPr/>
          </p:nvSpPr>
          <p:spPr>
            <a:xfrm>
              <a:off x="2728820" y="1883568"/>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73"/>
            <p:cNvSpPr/>
            <p:nvPr/>
          </p:nvSpPr>
          <p:spPr>
            <a:xfrm>
              <a:off x="2728440" y="1883799"/>
              <a:ext cx="149" cy="109"/>
            </a:xfrm>
            <a:custGeom>
              <a:rect b="b" l="l" r="r" t="t"/>
              <a:pathLst>
                <a:path extrusionOk="0" h="8" w="11">
                  <a:moveTo>
                    <a:pt x="0"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73"/>
            <p:cNvSpPr/>
            <p:nvPr/>
          </p:nvSpPr>
          <p:spPr>
            <a:xfrm>
              <a:off x="2727341" y="1884518"/>
              <a:ext cx="299" cy="244"/>
            </a:xfrm>
            <a:custGeom>
              <a:rect b="b" l="l" r="r" t="t"/>
              <a:pathLst>
                <a:path extrusionOk="0" h="18" w="22">
                  <a:moveTo>
                    <a:pt x="1" y="18"/>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73"/>
            <p:cNvSpPr/>
            <p:nvPr/>
          </p:nvSpPr>
          <p:spPr>
            <a:xfrm>
              <a:off x="2727775" y="1884233"/>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73"/>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73"/>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73"/>
            <p:cNvSpPr/>
            <p:nvPr/>
          </p:nvSpPr>
          <p:spPr>
            <a:xfrm>
              <a:off x="2733668" y="18746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73"/>
            <p:cNvSpPr/>
            <p:nvPr/>
          </p:nvSpPr>
          <p:spPr>
            <a:xfrm>
              <a:off x="2760334" y="1831037"/>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73"/>
            <p:cNvSpPr/>
            <p:nvPr/>
          </p:nvSpPr>
          <p:spPr>
            <a:xfrm>
              <a:off x="2760565" y="1830806"/>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73"/>
            <p:cNvSpPr/>
            <p:nvPr/>
          </p:nvSpPr>
          <p:spPr>
            <a:xfrm>
              <a:off x="2760945" y="1830236"/>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73"/>
            <p:cNvSpPr/>
            <p:nvPr/>
          </p:nvSpPr>
          <p:spPr>
            <a:xfrm>
              <a:off x="2760089" y="1831227"/>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73"/>
            <p:cNvSpPr/>
            <p:nvPr/>
          </p:nvSpPr>
          <p:spPr>
            <a:xfrm>
              <a:off x="2760755" y="1830521"/>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73"/>
            <p:cNvSpPr/>
            <p:nvPr/>
          </p:nvSpPr>
          <p:spPr>
            <a:xfrm>
              <a:off x="2761135" y="1829951"/>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73"/>
            <p:cNvSpPr/>
            <p:nvPr/>
          </p:nvSpPr>
          <p:spPr>
            <a:xfrm>
              <a:off x="2755297" y="18362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73"/>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73"/>
            <p:cNvSpPr/>
            <p:nvPr/>
          </p:nvSpPr>
          <p:spPr>
            <a:xfrm>
              <a:off x="2731903" y="1878151"/>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73"/>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73"/>
            <p:cNvSpPr/>
            <p:nvPr/>
          </p:nvSpPr>
          <p:spPr>
            <a:xfrm>
              <a:off x="2755527" y="1836128"/>
              <a:ext cx="204" cy="68"/>
            </a:xfrm>
            <a:custGeom>
              <a:rect b="b" l="l" r="r" t="t"/>
              <a:pathLst>
                <a:path extrusionOk="0" h="5" w="15">
                  <a:moveTo>
                    <a:pt x="1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73"/>
            <p:cNvSpPr/>
            <p:nvPr/>
          </p:nvSpPr>
          <p:spPr>
            <a:xfrm>
              <a:off x="2761990" y="1827805"/>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73"/>
            <p:cNvSpPr/>
            <p:nvPr/>
          </p:nvSpPr>
          <p:spPr>
            <a:xfrm>
              <a:off x="2762045" y="18276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73"/>
            <p:cNvSpPr/>
            <p:nvPr/>
          </p:nvSpPr>
          <p:spPr>
            <a:xfrm>
              <a:off x="2732717" y="1877716"/>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73"/>
            <p:cNvSpPr/>
            <p:nvPr/>
          </p:nvSpPr>
          <p:spPr>
            <a:xfrm>
              <a:off x="2761895" y="1828050"/>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73"/>
            <p:cNvSpPr/>
            <p:nvPr/>
          </p:nvSpPr>
          <p:spPr>
            <a:xfrm>
              <a:off x="2761325" y="1829665"/>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73"/>
            <p:cNvSpPr/>
            <p:nvPr/>
          </p:nvSpPr>
          <p:spPr>
            <a:xfrm>
              <a:off x="2732188" y="1878056"/>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73"/>
            <p:cNvSpPr/>
            <p:nvPr/>
          </p:nvSpPr>
          <p:spPr>
            <a:xfrm>
              <a:off x="2761855" y="1828335"/>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73"/>
            <p:cNvSpPr/>
            <p:nvPr/>
          </p:nvSpPr>
          <p:spPr>
            <a:xfrm>
              <a:off x="2761474" y="1829231"/>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73"/>
            <p:cNvSpPr/>
            <p:nvPr/>
          </p:nvSpPr>
          <p:spPr>
            <a:xfrm>
              <a:off x="2761610" y="1828905"/>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73"/>
            <p:cNvSpPr/>
            <p:nvPr/>
          </p:nvSpPr>
          <p:spPr>
            <a:xfrm>
              <a:off x="2761705" y="1828620"/>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73"/>
            <p:cNvSpPr/>
            <p:nvPr/>
          </p:nvSpPr>
          <p:spPr>
            <a:xfrm>
              <a:off x="2732473" y="1877906"/>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73"/>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73"/>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73"/>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73"/>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73"/>
            <p:cNvSpPr/>
            <p:nvPr/>
          </p:nvSpPr>
          <p:spPr>
            <a:xfrm>
              <a:off x="2713179" y="1838314"/>
              <a:ext cx="489" cy="163"/>
            </a:xfrm>
            <a:custGeom>
              <a:rect b="b" l="l" r="r" t="t"/>
              <a:pathLst>
                <a:path extrusionOk="0" h="12" w="36">
                  <a:moveTo>
                    <a:pt x="36"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73"/>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73"/>
            <p:cNvSpPr/>
            <p:nvPr/>
          </p:nvSpPr>
          <p:spPr>
            <a:xfrm>
              <a:off x="2713804" y="1838504"/>
              <a:ext cx="489" cy="163"/>
            </a:xfrm>
            <a:custGeom>
              <a:rect b="b" l="l" r="r" t="t"/>
              <a:pathLst>
                <a:path extrusionOk="0" h="12" w="36">
                  <a:moveTo>
                    <a:pt x="35"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73"/>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73"/>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73"/>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73"/>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73"/>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73"/>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73"/>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73"/>
            <p:cNvSpPr/>
            <p:nvPr/>
          </p:nvSpPr>
          <p:spPr>
            <a:xfrm>
              <a:off x="2816708" y="1965033"/>
              <a:ext cx="204" cy="163"/>
            </a:xfrm>
            <a:custGeom>
              <a:rect b="b" l="l" r="r" t="t"/>
              <a:pathLst>
                <a:path extrusionOk="0" h="12" w="15">
                  <a:moveTo>
                    <a:pt x="1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73"/>
            <p:cNvSpPr/>
            <p:nvPr/>
          </p:nvSpPr>
          <p:spPr>
            <a:xfrm>
              <a:off x="2815798" y="1965563"/>
              <a:ext cx="299" cy="149"/>
            </a:xfrm>
            <a:custGeom>
              <a:rect b="b" l="l" r="r" t="t"/>
              <a:pathLst>
                <a:path extrusionOk="0" h="11" w="22">
                  <a:moveTo>
                    <a:pt x="22"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73"/>
            <p:cNvSpPr/>
            <p:nvPr/>
          </p:nvSpPr>
          <p:spPr>
            <a:xfrm>
              <a:off x="2817033" y="1964802"/>
              <a:ext cx="204" cy="149"/>
            </a:xfrm>
            <a:custGeom>
              <a:rect b="b" l="l" r="r" t="t"/>
              <a:pathLst>
                <a:path extrusionOk="0" h="11" w="15">
                  <a:moveTo>
                    <a:pt x="15"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73"/>
            <p:cNvSpPr/>
            <p:nvPr/>
          </p:nvSpPr>
          <p:spPr>
            <a:xfrm>
              <a:off x="2815133" y="1965848"/>
              <a:ext cx="448" cy="204"/>
            </a:xfrm>
            <a:custGeom>
              <a:rect b="b" l="l" r="r" t="t"/>
              <a:pathLst>
                <a:path extrusionOk="0" h="15" w="33">
                  <a:moveTo>
                    <a:pt x="32"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73"/>
            <p:cNvSpPr/>
            <p:nvPr/>
          </p:nvSpPr>
          <p:spPr>
            <a:xfrm>
              <a:off x="2816273" y="1965277"/>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73"/>
            <p:cNvSpPr/>
            <p:nvPr/>
          </p:nvSpPr>
          <p:spPr>
            <a:xfrm>
              <a:off x="2818364" y="1963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73"/>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73"/>
            <p:cNvSpPr/>
            <p:nvPr/>
          </p:nvSpPr>
          <p:spPr>
            <a:xfrm>
              <a:off x="2818364" y="1963702"/>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73"/>
            <p:cNvSpPr/>
            <p:nvPr/>
          </p:nvSpPr>
          <p:spPr>
            <a:xfrm>
              <a:off x="2818364" y="1963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73"/>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73"/>
            <p:cNvSpPr/>
            <p:nvPr/>
          </p:nvSpPr>
          <p:spPr>
            <a:xfrm>
              <a:off x="2817373" y="1964612"/>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73"/>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73"/>
            <p:cNvSpPr/>
            <p:nvPr/>
          </p:nvSpPr>
          <p:spPr>
            <a:xfrm>
              <a:off x="2818133" y="1963947"/>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73"/>
            <p:cNvSpPr/>
            <p:nvPr/>
          </p:nvSpPr>
          <p:spPr>
            <a:xfrm>
              <a:off x="2817848" y="1964273"/>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73"/>
            <p:cNvSpPr/>
            <p:nvPr/>
          </p:nvSpPr>
          <p:spPr>
            <a:xfrm>
              <a:off x="2817604" y="1964422"/>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73"/>
            <p:cNvSpPr/>
            <p:nvPr/>
          </p:nvSpPr>
          <p:spPr>
            <a:xfrm>
              <a:off x="2817984" y="1964083"/>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73"/>
            <p:cNvSpPr/>
            <p:nvPr/>
          </p:nvSpPr>
          <p:spPr>
            <a:xfrm>
              <a:off x="2818228" y="1963852"/>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73"/>
            <p:cNvSpPr/>
            <p:nvPr/>
          </p:nvSpPr>
          <p:spPr>
            <a:xfrm>
              <a:off x="2818323" y="1963757"/>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73"/>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73"/>
            <p:cNvSpPr/>
            <p:nvPr/>
          </p:nvSpPr>
          <p:spPr>
            <a:xfrm>
              <a:off x="2786525" y="1885469"/>
              <a:ext cx="54" cy="204"/>
            </a:xfrm>
            <a:custGeom>
              <a:rect b="b" l="l" r="r" t="t"/>
              <a:pathLst>
                <a:path extrusionOk="0" h="15" w="4">
                  <a:moveTo>
                    <a:pt x="4"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73"/>
            <p:cNvSpPr/>
            <p:nvPr/>
          </p:nvSpPr>
          <p:spPr>
            <a:xfrm>
              <a:off x="2788086" y="1882998"/>
              <a:ext cx="163" cy="204"/>
            </a:xfrm>
            <a:custGeom>
              <a:rect b="b" l="l" r="r" t="t"/>
              <a:pathLst>
                <a:path extrusionOk="0" h="15" w="12">
                  <a:moveTo>
                    <a:pt x="1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73"/>
            <p:cNvSpPr/>
            <p:nvPr/>
          </p:nvSpPr>
          <p:spPr>
            <a:xfrm>
              <a:off x="2785615" y="1887981"/>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73"/>
            <p:cNvSpPr/>
            <p:nvPr/>
          </p:nvSpPr>
          <p:spPr>
            <a:xfrm>
              <a:off x="2788996" y="1881857"/>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73"/>
            <p:cNvSpPr/>
            <p:nvPr/>
          </p:nvSpPr>
          <p:spPr>
            <a:xfrm>
              <a:off x="2788371" y="1882618"/>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73"/>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73"/>
            <p:cNvSpPr/>
            <p:nvPr/>
          </p:nvSpPr>
          <p:spPr>
            <a:xfrm>
              <a:off x="2786376" y="1885795"/>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73"/>
            <p:cNvSpPr/>
            <p:nvPr/>
          </p:nvSpPr>
          <p:spPr>
            <a:xfrm>
              <a:off x="2786280" y="1886039"/>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73"/>
            <p:cNvSpPr/>
            <p:nvPr/>
          </p:nvSpPr>
          <p:spPr>
            <a:xfrm>
              <a:off x="2787801" y="1883378"/>
              <a:ext cx="163" cy="204"/>
            </a:xfrm>
            <a:custGeom>
              <a:rect b="b" l="l" r="r" t="t"/>
              <a:pathLst>
                <a:path extrusionOk="0" h="15" w="12">
                  <a:moveTo>
                    <a:pt x="1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73"/>
            <p:cNvSpPr/>
            <p:nvPr/>
          </p:nvSpPr>
          <p:spPr>
            <a:xfrm>
              <a:off x="2788657" y="1882237"/>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73"/>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73"/>
            <p:cNvSpPr/>
            <p:nvPr/>
          </p:nvSpPr>
          <p:spPr>
            <a:xfrm>
              <a:off x="2785289" y="188832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73"/>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73"/>
            <p:cNvSpPr/>
            <p:nvPr/>
          </p:nvSpPr>
          <p:spPr>
            <a:xfrm>
              <a:off x="2785860" y="1887601"/>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73"/>
            <p:cNvSpPr/>
            <p:nvPr/>
          </p:nvSpPr>
          <p:spPr>
            <a:xfrm>
              <a:off x="2787570" y="1883758"/>
              <a:ext cx="109" cy="204"/>
            </a:xfrm>
            <a:custGeom>
              <a:rect b="b" l="l" r="r" t="t"/>
              <a:pathLst>
                <a:path extrusionOk="0" h="15" w="8">
                  <a:moveTo>
                    <a:pt x="7"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73"/>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73"/>
            <p:cNvSpPr/>
            <p:nvPr/>
          </p:nvSpPr>
          <p:spPr>
            <a:xfrm>
              <a:off x="2787285" y="1884138"/>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73"/>
            <p:cNvSpPr/>
            <p:nvPr/>
          </p:nvSpPr>
          <p:spPr>
            <a:xfrm>
              <a:off x="2787041" y="1884464"/>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73"/>
            <p:cNvSpPr/>
            <p:nvPr/>
          </p:nvSpPr>
          <p:spPr>
            <a:xfrm>
              <a:off x="2786851" y="1884844"/>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73"/>
            <p:cNvSpPr/>
            <p:nvPr/>
          </p:nvSpPr>
          <p:spPr>
            <a:xfrm>
              <a:off x="2786715" y="1885184"/>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73"/>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73"/>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73"/>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73"/>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73"/>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73"/>
            <p:cNvSpPr/>
            <p:nvPr/>
          </p:nvSpPr>
          <p:spPr>
            <a:xfrm>
              <a:off x="2832960" y="1935570"/>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73"/>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73"/>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73"/>
            <p:cNvSpPr/>
            <p:nvPr/>
          </p:nvSpPr>
          <p:spPr>
            <a:xfrm>
              <a:off x="2833489" y="1935570"/>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73"/>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73"/>
            <p:cNvSpPr/>
            <p:nvPr/>
          </p:nvSpPr>
          <p:spPr>
            <a:xfrm>
              <a:off x="2834671" y="1935230"/>
              <a:ext cx="353" cy="163"/>
            </a:xfrm>
            <a:custGeom>
              <a:rect b="b" l="l" r="r" t="t"/>
              <a:pathLst>
                <a:path extrusionOk="0" h="12" w="26">
                  <a:moveTo>
                    <a:pt x="25"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73"/>
            <p:cNvSpPr/>
            <p:nvPr/>
          </p:nvSpPr>
          <p:spPr>
            <a:xfrm>
              <a:off x="2834060" y="1935421"/>
              <a:ext cx="339" cy="109"/>
            </a:xfrm>
            <a:custGeom>
              <a:rect b="b" l="l" r="r" t="t"/>
              <a:pathLst>
                <a:path extrusionOk="0" h="8" w="25">
                  <a:moveTo>
                    <a:pt x="2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73"/>
            <p:cNvSpPr/>
            <p:nvPr/>
          </p:nvSpPr>
          <p:spPr>
            <a:xfrm>
              <a:off x="2835241" y="1934945"/>
              <a:ext cx="353" cy="204"/>
            </a:xfrm>
            <a:custGeom>
              <a:rect b="b" l="l" r="r" t="t"/>
              <a:pathLst>
                <a:path extrusionOk="0" h="15" w="26">
                  <a:moveTo>
                    <a:pt x="25"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73"/>
            <p:cNvSpPr/>
            <p:nvPr/>
          </p:nvSpPr>
          <p:spPr>
            <a:xfrm>
              <a:off x="2836056" y="1934714"/>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73"/>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73"/>
            <p:cNvSpPr/>
            <p:nvPr/>
          </p:nvSpPr>
          <p:spPr>
            <a:xfrm>
              <a:off x="2774359" y="1962182"/>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73"/>
            <p:cNvSpPr/>
            <p:nvPr/>
          </p:nvSpPr>
          <p:spPr>
            <a:xfrm>
              <a:off x="2774115" y="1962657"/>
              <a:ext cx="109" cy="204"/>
            </a:xfrm>
            <a:custGeom>
              <a:rect b="b" l="l" r="r" t="t"/>
              <a:pathLst>
                <a:path extrusionOk="0" h="15" w="8">
                  <a:moveTo>
                    <a:pt x="1" y="15"/>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73"/>
            <p:cNvSpPr/>
            <p:nvPr/>
          </p:nvSpPr>
          <p:spPr>
            <a:xfrm>
              <a:off x="2774590" y="1961761"/>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73"/>
            <p:cNvSpPr/>
            <p:nvPr/>
          </p:nvSpPr>
          <p:spPr>
            <a:xfrm>
              <a:off x="2775595" y="1959521"/>
              <a:ext cx="109" cy="258"/>
            </a:xfrm>
            <a:custGeom>
              <a:rect b="b" l="l" r="r" t="t"/>
              <a:pathLst>
                <a:path extrusionOk="0" h="19" w="8">
                  <a:moveTo>
                    <a:pt x="0" y="18"/>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73"/>
            <p:cNvSpPr/>
            <p:nvPr/>
          </p:nvSpPr>
          <p:spPr>
            <a:xfrm>
              <a:off x="2775310" y="1960145"/>
              <a:ext cx="149" cy="394"/>
            </a:xfrm>
            <a:custGeom>
              <a:rect b="b" l="l" r="r" t="t"/>
              <a:pathLst>
                <a:path extrusionOk="0" h="29" w="11">
                  <a:moveTo>
                    <a:pt x="0" y="2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73"/>
            <p:cNvSpPr/>
            <p:nvPr/>
          </p:nvSpPr>
          <p:spPr>
            <a:xfrm>
              <a:off x="2775065" y="1960756"/>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73"/>
            <p:cNvSpPr/>
            <p:nvPr/>
          </p:nvSpPr>
          <p:spPr>
            <a:xfrm>
              <a:off x="2774835" y="1961286"/>
              <a:ext cx="149" cy="244"/>
            </a:xfrm>
            <a:custGeom>
              <a:rect b="b" l="l" r="r" t="t"/>
              <a:pathLst>
                <a:path extrusionOk="0" h="18" w="11">
                  <a:moveTo>
                    <a:pt x="0"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73"/>
            <p:cNvSpPr/>
            <p:nvPr/>
          </p:nvSpPr>
          <p:spPr>
            <a:xfrm>
              <a:off x="2773884" y="1963091"/>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73"/>
            <p:cNvSpPr/>
            <p:nvPr/>
          </p:nvSpPr>
          <p:spPr>
            <a:xfrm>
              <a:off x="2772268" y="1965087"/>
              <a:ext cx="149" cy="109"/>
            </a:xfrm>
            <a:custGeom>
              <a:rect b="b" l="l" r="r" t="t"/>
              <a:pathLst>
                <a:path extrusionOk="0" h="8" w="11">
                  <a:moveTo>
                    <a:pt x="0"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73"/>
            <p:cNvSpPr/>
            <p:nvPr/>
          </p:nvSpPr>
          <p:spPr>
            <a:xfrm>
              <a:off x="2772839" y="1964517"/>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73"/>
            <p:cNvSpPr/>
            <p:nvPr/>
          </p:nvSpPr>
          <p:spPr>
            <a:xfrm>
              <a:off x="2771983" y="1965318"/>
              <a:ext cx="149" cy="68"/>
            </a:xfrm>
            <a:custGeom>
              <a:rect b="b" l="l" r="r" t="t"/>
              <a:pathLst>
                <a:path extrusionOk="0" h="5" w="11">
                  <a:moveTo>
                    <a:pt x="0"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73"/>
            <p:cNvSpPr/>
            <p:nvPr/>
          </p:nvSpPr>
          <p:spPr>
            <a:xfrm>
              <a:off x="2773599" y="1963512"/>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73"/>
            <p:cNvSpPr/>
            <p:nvPr/>
          </p:nvSpPr>
          <p:spPr>
            <a:xfrm>
              <a:off x="2773070" y="1964178"/>
              <a:ext cx="163" cy="204"/>
            </a:xfrm>
            <a:custGeom>
              <a:rect b="b" l="l" r="r" t="t"/>
              <a:pathLst>
                <a:path extrusionOk="0" h="15" w="12">
                  <a:moveTo>
                    <a:pt x="1"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73"/>
            <p:cNvSpPr/>
            <p:nvPr/>
          </p:nvSpPr>
          <p:spPr>
            <a:xfrm>
              <a:off x="2773355" y="1963852"/>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73"/>
            <p:cNvSpPr/>
            <p:nvPr/>
          </p:nvSpPr>
          <p:spPr>
            <a:xfrm>
              <a:off x="2776776" y="1956384"/>
              <a:ext cx="68" cy="299"/>
            </a:xfrm>
            <a:custGeom>
              <a:rect b="b" l="l" r="r" t="t"/>
              <a:pathLst>
                <a:path extrusionOk="0" h="22" w="5">
                  <a:moveTo>
                    <a:pt x="1" y="22"/>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73"/>
            <p:cNvSpPr/>
            <p:nvPr/>
          </p:nvSpPr>
          <p:spPr>
            <a:xfrm>
              <a:off x="2777496" y="1954062"/>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73"/>
            <p:cNvSpPr/>
            <p:nvPr/>
          </p:nvSpPr>
          <p:spPr>
            <a:xfrm>
              <a:off x="2777632" y="1953628"/>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73"/>
            <p:cNvSpPr/>
            <p:nvPr/>
          </p:nvSpPr>
          <p:spPr>
            <a:xfrm>
              <a:off x="2776926" y="1955909"/>
              <a:ext cx="109" cy="258"/>
            </a:xfrm>
            <a:custGeom>
              <a:rect b="b" l="l" r="r" t="t"/>
              <a:pathLst>
                <a:path extrusionOk="0" h="19" w="8">
                  <a:moveTo>
                    <a:pt x="0" y="18"/>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73"/>
            <p:cNvSpPr/>
            <p:nvPr/>
          </p:nvSpPr>
          <p:spPr>
            <a:xfrm>
              <a:off x="2777251" y="1954959"/>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73"/>
            <p:cNvSpPr/>
            <p:nvPr/>
          </p:nvSpPr>
          <p:spPr>
            <a:xfrm>
              <a:off x="2777781" y="1953248"/>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73"/>
            <p:cNvSpPr/>
            <p:nvPr/>
          </p:nvSpPr>
          <p:spPr>
            <a:xfrm>
              <a:off x="2777061" y="1955434"/>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73"/>
            <p:cNvSpPr/>
            <p:nvPr/>
          </p:nvSpPr>
          <p:spPr>
            <a:xfrm>
              <a:off x="2776586" y="1956914"/>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73"/>
            <p:cNvSpPr/>
            <p:nvPr/>
          </p:nvSpPr>
          <p:spPr>
            <a:xfrm>
              <a:off x="2776206" y="1957959"/>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73"/>
            <p:cNvSpPr/>
            <p:nvPr/>
          </p:nvSpPr>
          <p:spPr>
            <a:xfrm>
              <a:off x="2776016" y="1958475"/>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73"/>
            <p:cNvSpPr/>
            <p:nvPr/>
          </p:nvSpPr>
          <p:spPr>
            <a:xfrm>
              <a:off x="2776396" y="1957430"/>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73"/>
            <p:cNvSpPr/>
            <p:nvPr/>
          </p:nvSpPr>
          <p:spPr>
            <a:xfrm>
              <a:off x="2777401" y="1954483"/>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73"/>
            <p:cNvSpPr/>
            <p:nvPr/>
          </p:nvSpPr>
          <p:spPr>
            <a:xfrm>
              <a:off x="2772554" y="1964802"/>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73"/>
            <p:cNvSpPr/>
            <p:nvPr/>
          </p:nvSpPr>
          <p:spPr>
            <a:xfrm>
              <a:off x="2775826" y="1959005"/>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73"/>
            <p:cNvSpPr/>
            <p:nvPr/>
          </p:nvSpPr>
          <p:spPr>
            <a:xfrm>
              <a:off x="2771698" y="1965508"/>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73"/>
            <p:cNvSpPr/>
            <p:nvPr/>
          </p:nvSpPr>
          <p:spPr>
            <a:xfrm>
              <a:off x="2800401" y="1951917"/>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73"/>
            <p:cNvSpPr/>
            <p:nvPr/>
          </p:nvSpPr>
          <p:spPr>
            <a:xfrm>
              <a:off x="2800591" y="1952582"/>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73"/>
            <p:cNvSpPr/>
            <p:nvPr/>
          </p:nvSpPr>
          <p:spPr>
            <a:xfrm>
              <a:off x="2800591" y="195301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73"/>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73"/>
            <p:cNvSpPr/>
            <p:nvPr/>
          </p:nvSpPr>
          <p:spPr>
            <a:xfrm>
              <a:off x="2800550" y="195229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73"/>
            <p:cNvSpPr/>
            <p:nvPr/>
          </p:nvSpPr>
          <p:spPr>
            <a:xfrm>
              <a:off x="2783293" y="1890642"/>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73"/>
            <p:cNvSpPr/>
            <p:nvPr/>
          </p:nvSpPr>
          <p:spPr>
            <a:xfrm>
              <a:off x="2821609" y="1933425"/>
              <a:ext cx="0" cy="109"/>
            </a:xfrm>
            <a:custGeom>
              <a:rect b="b" l="l" r="r" t="t"/>
              <a:pathLst>
                <a:path extrusionOk="0" h="8" w="0">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73"/>
            <p:cNvSpPr/>
            <p:nvPr/>
          </p:nvSpPr>
          <p:spPr>
            <a:xfrm>
              <a:off x="2821555" y="1932854"/>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73"/>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73"/>
            <p:cNvSpPr/>
            <p:nvPr/>
          </p:nvSpPr>
          <p:spPr>
            <a:xfrm>
              <a:off x="2782913" y="1890262"/>
              <a:ext cx="204" cy="163"/>
            </a:xfrm>
            <a:custGeom>
              <a:rect b="b" l="l" r="r" t="t"/>
              <a:pathLst>
                <a:path extrusionOk="0" h="12" w="15">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73"/>
            <p:cNvSpPr/>
            <p:nvPr/>
          </p:nvSpPr>
          <p:spPr>
            <a:xfrm>
              <a:off x="2783198" y="1890547"/>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73"/>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73"/>
            <p:cNvSpPr/>
            <p:nvPr/>
          </p:nvSpPr>
          <p:spPr>
            <a:xfrm>
              <a:off x="2821650" y="1933995"/>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73"/>
            <p:cNvSpPr/>
            <p:nvPr/>
          </p:nvSpPr>
          <p:spPr>
            <a:xfrm>
              <a:off x="2782574" y="18899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73"/>
            <p:cNvSpPr/>
            <p:nvPr/>
          </p:nvSpPr>
          <p:spPr>
            <a:xfrm>
              <a:off x="2782723" y="1890072"/>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73"/>
            <p:cNvSpPr/>
            <p:nvPr/>
          </p:nvSpPr>
          <p:spPr>
            <a:xfrm>
              <a:off x="2783103" y="1890411"/>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73"/>
            <p:cNvSpPr/>
            <p:nvPr/>
          </p:nvSpPr>
          <p:spPr>
            <a:xfrm>
              <a:off x="2783334" y="1890696"/>
              <a:ext cx="68" cy="54"/>
            </a:xfrm>
            <a:custGeom>
              <a:rect b="b" l="l" r="r" t="t"/>
              <a:pathLst>
                <a:path extrusionOk="0" h="4" w="5">
                  <a:moveTo>
                    <a:pt x="4"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73"/>
            <p:cNvSpPr/>
            <p:nvPr/>
          </p:nvSpPr>
          <p:spPr>
            <a:xfrm>
              <a:off x="2821324" y="1935950"/>
              <a:ext cx="0" cy="14"/>
            </a:xfrm>
            <a:custGeom>
              <a:rect b="b" l="l" r="r" t="t"/>
              <a:pathLst>
                <a:path extrusionOk="0" h="1" w="0">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73"/>
            <p:cNvSpPr/>
            <p:nvPr/>
          </p:nvSpPr>
          <p:spPr>
            <a:xfrm>
              <a:off x="2821609" y="1934945"/>
              <a:ext cx="0" cy="68"/>
            </a:xfrm>
            <a:custGeom>
              <a:rect b="b" l="l" r="r" t="t"/>
              <a:pathLst>
                <a:path extrusionOk="0" h="5" w="0">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73"/>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73"/>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73"/>
            <p:cNvSpPr/>
            <p:nvPr/>
          </p:nvSpPr>
          <p:spPr>
            <a:xfrm>
              <a:off x="2821460" y="1935421"/>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73"/>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73"/>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73"/>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73"/>
            <p:cNvSpPr/>
            <p:nvPr/>
          </p:nvSpPr>
          <p:spPr>
            <a:xfrm>
              <a:off x="2186141" y="168088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73"/>
            <p:cNvSpPr/>
            <p:nvPr/>
          </p:nvSpPr>
          <p:spPr>
            <a:xfrm>
              <a:off x="2187187" y="1681358"/>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73"/>
            <p:cNvSpPr/>
            <p:nvPr/>
          </p:nvSpPr>
          <p:spPr>
            <a:xfrm>
              <a:off x="2188327" y="1682024"/>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73"/>
            <p:cNvSpPr/>
            <p:nvPr/>
          </p:nvSpPr>
          <p:spPr>
            <a:xfrm>
              <a:off x="2185571" y="1680652"/>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73"/>
            <p:cNvSpPr/>
            <p:nvPr/>
          </p:nvSpPr>
          <p:spPr>
            <a:xfrm>
              <a:off x="2186657" y="1681128"/>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73"/>
            <p:cNvSpPr/>
            <p:nvPr/>
          </p:nvSpPr>
          <p:spPr>
            <a:xfrm>
              <a:off x="2184756" y="1680313"/>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73"/>
            <p:cNvSpPr/>
            <p:nvPr/>
          </p:nvSpPr>
          <p:spPr>
            <a:xfrm>
              <a:off x="2185137" y="1680462"/>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73"/>
            <p:cNvSpPr/>
            <p:nvPr/>
          </p:nvSpPr>
          <p:spPr>
            <a:xfrm>
              <a:off x="2183616" y="167989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73"/>
            <p:cNvSpPr/>
            <p:nvPr/>
          </p:nvSpPr>
          <p:spPr>
            <a:xfrm>
              <a:off x="2175347" y="1698615"/>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73"/>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73"/>
            <p:cNvSpPr/>
            <p:nvPr/>
          </p:nvSpPr>
          <p:spPr>
            <a:xfrm>
              <a:off x="2187703" y="1681698"/>
              <a:ext cx="258" cy="109"/>
            </a:xfrm>
            <a:custGeom>
              <a:rect b="b" l="l" r="r" t="t"/>
              <a:pathLst>
                <a:path extrusionOk="0" h="8" w="19">
                  <a:moveTo>
                    <a:pt x="1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73"/>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73"/>
            <p:cNvSpPr/>
            <p:nvPr/>
          </p:nvSpPr>
          <p:spPr>
            <a:xfrm>
              <a:off x="2183711" y="16799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73"/>
            <p:cNvSpPr/>
            <p:nvPr/>
          </p:nvSpPr>
          <p:spPr>
            <a:xfrm>
              <a:off x="2184145" y="168008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73"/>
            <p:cNvSpPr/>
            <p:nvPr/>
          </p:nvSpPr>
          <p:spPr>
            <a:xfrm>
              <a:off x="2183860" y="1679987"/>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73"/>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73"/>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73"/>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73"/>
            <p:cNvSpPr/>
            <p:nvPr/>
          </p:nvSpPr>
          <p:spPr>
            <a:xfrm>
              <a:off x="2170215" y="1666817"/>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73"/>
            <p:cNvSpPr/>
            <p:nvPr/>
          </p:nvSpPr>
          <p:spPr>
            <a:xfrm>
              <a:off x="2170636" y="1667061"/>
              <a:ext cx="68" cy="54"/>
            </a:xfrm>
            <a:custGeom>
              <a:rect b="b" l="l" r="r" t="t"/>
              <a:pathLst>
                <a:path extrusionOk="0" h="4" w="5">
                  <a:moveTo>
                    <a:pt x="4"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73"/>
            <p:cNvSpPr/>
            <p:nvPr/>
          </p:nvSpPr>
          <p:spPr>
            <a:xfrm>
              <a:off x="2175252" y="1670524"/>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73"/>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73"/>
            <p:cNvSpPr/>
            <p:nvPr/>
          </p:nvSpPr>
          <p:spPr>
            <a:xfrm>
              <a:off x="2175592" y="1670809"/>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73"/>
            <p:cNvSpPr/>
            <p:nvPr/>
          </p:nvSpPr>
          <p:spPr>
            <a:xfrm>
              <a:off x="2174587" y="1669858"/>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73"/>
            <p:cNvSpPr/>
            <p:nvPr/>
          </p:nvSpPr>
          <p:spPr>
            <a:xfrm>
              <a:off x="2174207" y="1669573"/>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73"/>
            <p:cNvSpPr/>
            <p:nvPr/>
          </p:nvSpPr>
          <p:spPr>
            <a:xfrm>
              <a:off x="2171070" y="1667346"/>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73"/>
            <p:cNvSpPr/>
            <p:nvPr/>
          </p:nvSpPr>
          <p:spPr>
            <a:xfrm>
              <a:off x="2173786" y="1669247"/>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73"/>
            <p:cNvSpPr/>
            <p:nvPr/>
          </p:nvSpPr>
          <p:spPr>
            <a:xfrm>
              <a:off x="2174926" y="167019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73"/>
            <p:cNvSpPr/>
            <p:nvPr/>
          </p:nvSpPr>
          <p:spPr>
            <a:xfrm>
              <a:off x="2171546" y="166767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73"/>
            <p:cNvSpPr/>
            <p:nvPr/>
          </p:nvSpPr>
          <p:spPr>
            <a:xfrm>
              <a:off x="2172971" y="1668623"/>
              <a:ext cx="54" cy="68"/>
            </a:xfrm>
            <a:custGeom>
              <a:rect b="b" l="l" r="r" t="t"/>
              <a:pathLst>
                <a:path extrusionOk="0" h="5" w="4">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73"/>
            <p:cNvSpPr/>
            <p:nvPr/>
          </p:nvSpPr>
          <p:spPr>
            <a:xfrm>
              <a:off x="2173351" y="1668908"/>
              <a:ext cx="163" cy="109"/>
            </a:xfrm>
            <a:custGeom>
              <a:rect b="b" l="l" r="r" t="t"/>
              <a:pathLst>
                <a:path extrusionOk="0" h="8" w="12">
                  <a:moveTo>
                    <a:pt x="1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73"/>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73"/>
            <p:cNvSpPr/>
            <p:nvPr/>
          </p:nvSpPr>
          <p:spPr>
            <a:xfrm>
              <a:off x="2168599" y="1663436"/>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73"/>
            <p:cNvSpPr/>
            <p:nvPr/>
          </p:nvSpPr>
          <p:spPr>
            <a:xfrm>
              <a:off x="2168409" y="1663871"/>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73"/>
            <p:cNvSpPr/>
            <p:nvPr/>
          </p:nvSpPr>
          <p:spPr>
            <a:xfrm>
              <a:off x="2168450" y="1663680"/>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73"/>
            <p:cNvSpPr/>
            <p:nvPr/>
          </p:nvSpPr>
          <p:spPr>
            <a:xfrm>
              <a:off x="2168735" y="166334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73"/>
            <p:cNvSpPr/>
            <p:nvPr/>
          </p:nvSpPr>
          <p:spPr>
            <a:xfrm>
              <a:off x="2168694" y="166334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73"/>
            <p:cNvSpPr/>
            <p:nvPr/>
          </p:nvSpPr>
          <p:spPr>
            <a:xfrm>
              <a:off x="2168640" y="1663395"/>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73"/>
            <p:cNvSpPr/>
            <p:nvPr/>
          </p:nvSpPr>
          <p:spPr>
            <a:xfrm>
              <a:off x="2168504" y="1663531"/>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73"/>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73"/>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73"/>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73"/>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73"/>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73"/>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73"/>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73"/>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73"/>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73"/>
            <p:cNvSpPr/>
            <p:nvPr/>
          </p:nvSpPr>
          <p:spPr>
            <a:xfrm>
              <a:off x="2156855" y="1646478"/>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73"/>
            <p:cNvSpPr/>
            <p:nvPr/>
          </p:nvSpPr>
          <p:spPr>
            <a:xfrm>
              <a:off x="2157045" y="1646423"/>
              <a:ext cx="163" cy="68"/>
            </a:xfrm>
            <a:custGeom>
              <a:rect b="b" l="l" r="r" t="t"/>
              <a:pathLst>
                <a:path extrusionOk="0" h="5" w="12">
                  <a:moveTo>
                    <a:pt x="1"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73"/>
            <p:cNvSpPr/>
            <p:nvPr/>
          </p:nvSpPr>
          <p:spPr>
            <a:xfrm>
              <a:off x="2156570" y="1646518"/>
              <a:ext cx="204" cy="68"/>
            </a:xfrm>
            <a:custGeom>
              <a:rect b="b" l="l" r="r" t="t"/>
              <a:pathLst>
                <a:path extrusionOk="0" h="5" w="15">
                  <a:moveTo>
                    <a:pt x="1" y="4"/>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73"/>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73"/>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73"/>
            <p:cNvSpPr/>
            <p:nvPr/>
          </p:nvSpPr>
          <p:spPr>
            <a:xfrm>
              <a:off x="2157235" y="164638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73"/>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73"/>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73"/>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73"/>
            <p:cNvSpPr/>
            <p:nvPr/>
          </p:nvSpPr>
          <p:spPr>
            <a:xfrm>
              <a:off x="2156244" y="1646614"/>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73"/>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73"/>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73"/>
            <p:cNvSpPr/>
            <p:nvPr/>
          </p:nvSpPr>
          <p:spPr>
            <a:xfrm>
              <a:off x="2154248" y="1646614"/>
              <a:ext cx="394" cy="14"/>
            </a:xfrm>
            <a:custGeom>
              <a:rect b="b" l="l" r="r" t="t"/>
              <a:pathLst>
                <a:path extrusionOk="0" h="1" w="29">
                  <a:moveTo>
                    <a:pt x="0" y="1"/>
                  </a:move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73"/>
            <p:cNvSpPr/>
            <p:nvPr/>
          </p:nvSpPr>
          <p:spPr>
            <a:xfrm>
              <a:off x="2153813" y="1646573"/>
              <a:ext cx="353" cy="54"/>
            </a:xfrm>
            <a:custGeom>
              <a:rect b="b" l="l" r="r" t="t"/>
              <a:pathLst>
                <a:path extrusionOk="0" h="4" w="26">
                  <a:moveTo>
                    <a:pt x="1" y="0"/>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73"/>
            <p:cNvSpPr/>
            <p:nvPr/>
          </p:nvSpPr>
          <p:spPr>
            <a:xfrm>
              <a:off x="2153433" y="1646518"/>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73"/>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73"/>
            <p:cNvSpPr/>
            <p:nvPr/>
          </p:nvSpPr>
          <p:spPr>
            <a:xfrm>
              <a:off x="2152958" y="1646478"/>
              <a:ext cx="353" cy="54"/>
            </a:xfrm>
            <a:custGeom>
              <a:rect b="b" l="l" r="r" t="t"/>
              <a:pathLst>
                <a:path extrusionOk="0" h="4" w="26">
                  <a:moveTo>
                    <a:pt x="1" y="0"/>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73"/>
            <p:cNvSpPr/>
            <p:nvPr/>
          </p:nvSpPr>
          <p:spPr>
            <a:xfrm>
              <a:off x="2155864" y="1646614"/>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73"/>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73"/>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73"/>
            <p:cNvSpPr/>
            <p:nvPr/>
          </p:nvSpPr>
          <p:spPr>
            <a:xfrm>
              <a:off x="2211667" y="1642866"/>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73"/>
            <p:cNvSpPr/>
            <p:nvPr/>
          </p:nvSpPr>
          <p:spPr>
            <a:xfrm>
              <a:off x="2209332" y="1642147"/>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73"/>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73"/>
            <p:cNvSpPr/>
            <p:nvPr/>
          </p:nvSpPr>
          <p:spPr>
            <a:xfrm>
              <a:off x="2212088" y="1642961"/>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73"/>
            <p:cNvSpPr/>
            <p:nvPr/>
          </p:nvSpPr>
          <p:spPr>
            <a:xfrm>
              <a:off x="2209807" y="1642337"/>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73"/>
            <p:cNvSpPr/>
            <p:nvPr/>
          </p:nvSpPr>
          <p:spPr>
            <a:xfrm>
              <a:off x="2209481" y="1642201"/>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73"/>
            <p:cNvSpPr/>
            <p:nvPr/>
          </p:nvSpPr>
          <p:spPr>
            <a:xfrm>
              <a:off x="2209576" y="1642242"/>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73"/>
            <p:cNvSpPr/>
            <p:nvPr/>
          </p:nvSpPr>
          <p:spPr>
            <a:xfrm>
              <a:off x="2209291" y="1642051"/>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73"/>
            <p:cNvSpPr/>
            <p:nvPr/>
          </p:nvSpPr>
          <p:spPr>
            <a:xfrm>
              <a:off x="2209956" y="1642432"/>
              <a:ext cx="109" cy="68"/>
            </a:xfrm>
            <a:custGeom>
              <a:rect b="b" l="l" r="r" t="t"/>
              <a:pathLst>
                <a:path extrusionOk="0" h="5" w="8">
                  <a:moveTo>
                    <a:pt x="0" y="1"/>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73"/>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73"/>
            <p:cNvSpPr/>
            <p:nvPr/>
          </p:nvSpPr>
          <p:spPr>
            <a:xfrm>
              <a:off x="2209196" y="164201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73"/>
            <p:cNvSpPr/>
            <p:nvPr/>
          </p:nvSpPr>
          <p:spPr>
            <a:xfrm>
              <a:off x="2210187" y="1642486"/>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73"/>
            <p:cNvSpPr/>
            <p:nvPr/>
          </p:nvSpPr>
          <p:spPr>
            <a:xfrm>
              <a:off x="2210472" y="1642581"/>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73"/>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73"/>
            <p:cNvSpPr/>
            <p:nvPr/>
          </p:nvSpPr>
          <p:spPr>
            <a:xfrm>
              <a:off x="2210757" y="164267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73"/>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73"/>
            <p:cNvSpPr/>
            <p:nvPr/>
          </p:nvSpPr>
          <p:spPr>
            <a:xfrm>
              <a:off x="2208286" y="164837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73"/>
            <p:cNvSpPr/>
            <p:nvPr/>
          </p:nvSpPr>
          <p:spPr>
            <a:xfrm>
              <a:off x="2208191" y="164832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73"/>
            <p:cNvSpPr/>
            <p:nvPr/>
          </p:nvSpPr>
          <p:spPr>
            <a:xfrm>
              <a:off x="2209956" y="1649085"/>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73"/>
            <p:cNvSpPr/>
            <p:nvPr/>
          </p:nvSpPr>
          <p:spPr>
            <a:xfrm>
              <a:off x="2209427" y="1648895"/>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73"/>
            <p:cNvSpPr/>
            <p:nvPr/>
          </p:nvSpPr>
          <p:spPr>
            <a:xfrm>
              <a:off x="2208381" y="164847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73"/>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73"/>
            <p:cNvSpPr/>
            <p:nvPr/>
          </p:nvSpPr>
          <p:spPr>
            <a:xfrm>
              <a:off x="2208531" y="1648514"/>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73"/>
            <p:cNvSpPr/>
            <p:nvPr/>
          </p:nvSpPr>
          <p:spPr>
            <a:xfrm>
              <a:off x="2208816" y="164866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73"/>
            <p:cNvSpPr/>
            <p:nvPr/>
          </p:nvSpPr>
          <p:spPr>
            <a:xfrm>
              <a:off x="2209047" y="1648800"/>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73"/>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73"/>
            <p:cNvSpPr/>
            <p:nvPr/>
          </p:nvSpPr>
          <p:spPr>
            <a:xfrm>
              <a:off x="2174492" y="164632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73"/>
            <p:cNvSpPr/>
            <p:nvPr/>
          </p:nvSpPr>
          <p:spPr>
            <a:xfrm>
              <a:off x="2174356" y="16464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73"/>
            <p:cNvSpPr/>
            <p:nvPr/>
          </p:nvSpPr>
          <p:spPr>
            <a:xfrm>
              <a:off x="2174166" y="164666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73"/>
            <p:cNvSpPr/>
            <p:nvPr/>
          </p:nvSpPr>
          <p:spPr>
            <a:xfrm>
              <a:off x="2174587" y="16462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73"/>
            <p:cNvSpPr/>
            <p:nvPr/>
          </p:nvSpPr>
          <p:spPr>
            <a:xfrm>
              <a:off x="2173732" y="164727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73"/>
            <p:cNvSpPr/>
            <p:nvPr/>
          </p:nvSpPr>
          <p:spPr>
            <a:xfrm>
              <a:off x="2173976" y="164689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73"/>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73"/>
            <p:cNvSpPr/>
            <p:nvPr/>
          </p:nvSpPr>
          <p:spPr>
            <a:xfrm>
              <a:off x="2174682" y="16462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73"/>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73"/>
            <p:cNvSpPr/>
            <p:nvPr/>
          </p:nvSpPr>
          <p:spPr>
            <a:xfrm>
              <a:off x="2184906" y="1639635"/>
              <a:ext cx="489" cy="339"/>
            </a:xfrm>
            <a:custGeom>
              <a:rect b="b" l="l" r="r" t="t"/>
              <a:pathLst>
                <a:path extrusionOk="0" h="25" w="36">
                  <a:moveTo>
                    <a:pt x="0" y="25"/>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73"/>
            <p:cNvSpPr/>
            <p:nvPr/>
          </p:nvSpPr>
          <p:spPr>
            <a:xfrm>
              <a:off x="2173501" y="164771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73"/>
            <p:cNvSpPr/>
            <p:nvPr/>
          </p:nvSpPr>
          <p:spPr>
            <a:xfrm>
              <a:off x="2184376" y="1640056"/>
              <a:ext cx="353" cy="299"/>
            </a:xfrm>
            <a:custGeom>
              <a:rect b="b" l="l" r="r" t="t"/>
              <a:pathLst>
                <a:path extrusionOk="0" h="22" w="26">
                  <a:moveTo>
                    <a:pt x="1" y="22"/>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73"/>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73"/>
            <p:cNvSpPr/>
            <p:nvPr/>
          </p:nvSpPr>
          <p:spPr>
            <a:xfrm>
              <a:off x="2183860" y="1640490"/>
              <a:ext cx="339" cy="244"/>
            </a:xfrm>
            <a:custGeom>
              <a:rect b="b" l="l" r="r" t="t"/>
              <a:pathLst>
                <a:path extrusionOk="0" h="18" w="25">
                  <a:moveTo>
                    <a:pt x="0" y="18"/>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73"/>
            <p:cNvSpPr/>
            <p:nvPr/>
          </p:nvSpPr>
          <p:spPr>
            <a:xfrm>
              <a:off x="2183385" y="1640911"/>
              <a:ext cx="339" cy="258"/>
            </a:xfrm>
            <a:custGeom>
              <a:rect b="b" l="l" r="r" t="t"/>
              <a:pathLst>
                <a:path extrusionOk="0" h="19" w="25">
                  <a:moveTo>
                    <a:pt x="0" y="1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73"/>
            <p:cNvSpPr/>
            <p:nvPr/>
          </p:nvSpPr>
          <p:spPr>
            <a:xfrm>
              <a:off x="2173501" y="1647754"/>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73"/>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73"/>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73"/>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73"/>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73"/>
            <p:cNvSpPr/>
            <p:nvPr/>
          </p:nvSpPr>
          <p:spPr>
            <a:xfrm>
              <a:off x="2073244" y="1623043"/>
              <a:ext cx="258" cy="54"/>
            </a:xfrm>
            <a:custGeom>
              <a:rect b="b" l="l" r="r" t="t"/>
              <a:pathLst>
                <a:path extrusionOk="0" h="4" w="19">
                  <a:moveTo>
                    <a:pt x="1" y="0"/>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73"/>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73"/>
            <p:cNvSpPr/>
            <p:nvPr/>
          </p:nvSpPr>
          <p:spPr>
            <a:xfrm>
              <a:off x="2074480" y="162336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73"/>
            <p:cNvSpPr/>
            <p:nvPr/>
          </p:nvSpPr>
          <p:spPr>
            <a:xfrm>
              <a:off x="2072769" y="1622853"/>
              <a:ext cx="258" cy="109"/>
            </a:xfrm>
            <a:custGeom>
              <a:rect b="b" l="l" r="r" t="t"/>
              <a:pathLst>
                <a:path extrusionOk="0" h="8" w="19">
                  <a:moveTo>
                    <a:pt x="1"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73"/>
            <p:cNvSpPr/>
            <p:nvPr/>
          </p:nvSpPr>
          <p:spPr>
            <a:xfrm>
              <a:off x="2072253" y="1622609"/>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73"/>
            <p:cNvSpPr/>
            <p:nvPr/>
          </p:nvSpPr>
          <p:spPr>
            <a:xfrm>
              <a:off x="2074005" y="1623274"/>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73"/>
            <p:cNvSpPr/>
            <p:nvPr/>
          </p:nvSpPr>
          <p:spPr>
            <a:xfrm>
              <a:off x="2073679" y="1623179"/>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73"/>
            <p:cNvSpPr/>
            <p:nvPr/>
          </p:nvSpPr>
          <p:spPr>
            <a:xfrm>
              <a:off x="2074249" y="1623328"/>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73"/>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73"/>
            <p:cNvSpPr/>
            <p:nvPr/>
          </p:nvSpPr>
          <p:spPr>
            <a:xfrm>
              <a:off x="2091031" y="1635724"/>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73"/>
            <p:cNvSpPr/>
            <p:nvPr/>
          </p:nvSpPr>
          <p:spPr>
            <a:xfrm>
              <a:off x="2091167" y="1635208"/>
              <a:ext cx="109" cy="204"/>
            </a:xfrm>
            <a:custGeom>
              <a:rect b="b" l="l" r="r" t="t"/>
              <a:pathLst>
                <a:path extrusionOk="0" h="15" w="8">
                  <a:moveTo>
                    <a:pt x="8"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73"/>
            <p:cNvSpPr/>
            <p:nvPr/>
          </p:nvSpPr>
          <p:spPr>
            <a:xfrm>
              <a:off x="2091547" y="1634353"/>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73"/>
            <p:cNvSpPr/>
            <p:nvPr/>
          </p:nvSpPr>
          <p:spPr>
            <a:xfrm>
              <a:off x="2092362" y="1633213"/>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73"/>
            <p:cNvSpPr/>
            <p:nvPr/>
          </p:nvSpPr>
          <p:spPr>
            <a:xfrm>
              <a:off x="2092117" y="163359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73"/>
            <p:cNvSpPr/>
            <p:nvPr/>
          </p:nvSpPr>
          <p:spPr>
            <a:xfrm>
              <a:off x="2092647" y="163292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73"/>
            <p:cNvSpPr/>
            <p:nvPr/>
          </p:nvSpPr>
          <p:spPr>
            <a:xfrm>
              <a:off x="2091832" y="1633973"/>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73"/>
            <p:cNvSpPr/>
            <p:nvPr/>
          </p:nvSpPr>
          <p:spPr>
            <a:xfrm>
              <a:off x="2090746" y="1637734"/>
              <a:ext cx="14" cy="95"/>
            </a:xfrm>
            <a:custGeom>
              <a:rect b="b" l="l" r="r" t="t"/>
              <a:pathLst>
                <a:path extrusionOk="0" h="7"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73"/>
            <p:cNvSpPr/>
            <p:nvPr/>
          </p:nvSpPr>
          <p:spPr>
            <a:xfrm>
              <a:off x="2093448" y="1632262"/>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73"/>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73"/>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73"/>
            <p:cNvSpPr/>
            <p:nvPr/>
          </p:nvSpPr>
          <p:spPr>
            <a:xfrm>
              <a:off x="2091357" y="1634774"/>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73"/>
            <p:cNvSpPr/>
            <p:nvPr/>
          </p:nvSpPr>
          <p:spPr>
            <a:xfrm>
              <a:off x="2093163" y="1632452"/>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73"/>
            <p:cNvSpPr/>
            <p:nvPr/>
          </p:nvSpPr>
          <p:spPr>
            <a:xfrm>
              <a:off x="2092878" y="163268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73"/>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73"/>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73"/>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73"/>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73"/>
            <p:cNvSpPr/>
            <p:nvPr/>
          </p:nvSpPr>
          <p:spPr>
            <a:xfrm>
              <a:off x="2215319" y="1654502"/>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73"/>
            <p:cNvSpPr/>
            <p:nvPr/>
          </p:nvSpPr>
          <p:spPr>
            <a:xfrm>
              <a:off x="2213948" y="1655127"/>
              <a:ext cx="679" cy="434"/>
            </a:xfrm>
            <a:custGeom>
              <a:rect b="b" l="l" r="r" t="t"/>
              <a:pathLst>
                <a:path extrusionOk="0" h="32" w="50">
                  <a:moveTo>
                    <a:pt x="49" y="0"/>
                  </a:moveTo>
                  <a:lnTo>
                    <a:pt x="0"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73"/>
            <p:cNvSpPr/>
            <p:nvPr/>
          </p:nvSpPr>
          <p:spPr>
            <a:xfrm>
              <a:off x="2215659" y="1654122"/>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73"/>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73"/>
            <p:cNvSpPr/>
            <p:nvPr/>
          </p:nvSpPr>
          <p:spPr>
            <a:xfrm>
              <a:off x="2249548" y="1656498"/>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73"/>
            <p:cNvSpPr/>
            <p:nvPr/>
          </p:nvSpPr>
          <p:spPr>
            <a:xfrm>
              <a:off x="2249304" y="1656172"/>
              <a:ext cx="163" cy="204"/>
            </a:xfrm>
            <a:custGeom>
              <a:rect b="b" l="l" r="r" t="t"/>
              <a:pathLst>
                <a:path extrusionOk="0" h="15" w="12">
                  <a:moveTo>
                    <a:pt x="1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73"/>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73"/>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73"/>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73"/>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73"/>
            <p:cNvSpPr/>
            <p:nvPr/>
          </p:nvSpPr>
          <p:spPr>
            <a:xfrm>
              <a:off x="2250119" y="1657313"/>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73"/>
            <p:cNvSpPr/>
            <p:nvPr/>
          </p:nvSpPr>
          <p:spPr>
            <a:xfrm>
              <a:off x="2249928" y="1657068"/>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73"/>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73"/>
            <p:cNvSpPr/>
            <p:nvPr/>
          </p:nvSpPr>
          <p:spPr>
            <a:xfrm>
              <a:off x="2249738" y="1656837"/>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73"/>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73"/>
            <p:cNvSpPr/>
            <p:nvPr/>
          </p:nvSpPr>
          <p:spPr>
            <a:xfrm>
              <a:off x="2247933" y="1653796"/>
              <a:ext cx="149" cy="299"/>
            </a:xfrm>
            <a:custGeom>
              <a:rect b="b" l="l" r="r" t="t"/>
              <a:pathLst>
                <a:path extrusionOk="0" h="22" w="11">
                  <a:moveTo>
                    <a:pt x="11"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73"/>
            <p:cNvSpPr/>
            <p:nvPr/>
          </p:nvSpPr>
          <p:spPr>
            <a:xfrm>
              <a:off x="2255482" y="167542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73"/>
            <p:cNvSpPr/>
            <p:nvPr/>
          </p:nvSpPr>
          <p:spPr>
            <a:xfrm>
              <a:off x="2248258" y="1654366"/>
              <a:ext cx="163" cy="244"/>
            </a:xfrm>
            <a:custGeom>
              <a:rect b="b" l="l" r="r" t="t"/>
              <a:pathLst>
                <a:path extrusionOk="0" h="18" w="12">
                  <a:moveTo>
                    <a:pt x="1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73"/>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73"/>
            <p:cNvSpPr/>
            <p:nvPr/>
          </p:nvSpPr>
          <p:spPr>
            <a:xfrm>
              <a:off x="2247593" y="1653226"/>
              <a:ext cx="204" cy="339"/>
            </a:xfrm>
            <a:custGeom>
              <a:rect b="b" l="l" r="r" t="t"/>
              <a:pathLst>
                <a:path extrusionOk="0" h="25" w="15">
                  <a:moveTo>
                    <a:pt x="15"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73"/>
            <p:cNvSpPr/>
            <p:nvPr/>
          </p:nvSpPr>
          <p:spPr>
            <a:xfrm>
              <a:off x="2247267" y="1652601"/>
              <a:ext cx="149" cy="353"/>
            </a:xfrm>
            <a:custGeom>
              <a:rect b="b" l="l" r="r" t="t"/>
              <a:pathLst>
                <a:path extrusionOk="0" h="26" w="11">
                  <a:moveTo>
                    <a:pt x="11"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73"/>
            <p:cNvSpPr/>
            <p:nvPr/>
          </p:nvSpPr>
          <p:spPr>
            <a:xfrm>
              <a:off x="2246697" y="1651610"/>
              <a:ext cx="394" cy="679"/>
            </a:xfrm>
            <a:custGeom>
              <a:rect b="b" l="l" r="r" t="t"/>
              <a:pathLst>
                <a:path extrusionOk="0" h="50" w="29">
                  <a:moveTo>
                    <a:pt x="28" y="49"/>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73"/>
            <p:cNvSpPr/>
            <p:nvPr/>
          </p:nvSpPr>
          <p:spPr>
            <a:xfrm>
              <a:off x="2246317" y="1650890"/>
              <a:ext cx="244" cy="448"/>
            </a:xfrm>
            <a:custGeom>
              <a:rect b="b" l="l" r="r" t="t"/>
              <a:pathLst>
                <a:path extrusionOk="0" h="33" w="18">
                  <a:moveTo>
                    <a:pt x="18" y="3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73"/>
            <p:cNvSpPr/>
            <p:nvPr/>
          </p:nvSpPr>
          <p:spPr>
            <a:xfrm>
              <a:off x="2249073" y="1655792"/>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73"/>
            <p:cNvSpPr/>
            <p:nvPr/>
          </p:nvSpPr>
          <p:spPr>
            <a:xfrm>
              <a:off x="2248829" y="1655357"/>
              <a:ext cx="163" cy="204"/>
            </a:xfrm>
            <a:custGeom>
              <a:rect b="b" l="l" r="r" t="t"/>
              <a:pathLst>
                <a:path extrusionOk="0" h="15" w="12">
                  <a:moveTo>
                    <a:pt x="1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73"/>
            <p:cNvSpPr/>
            <p:nvPr/>
          </p:nvSpPr>
          <p:spPr>
            <a:xfrm>
              <a:off x="2248544" y="1654882"/>
              <a:ext cx="163" cy="258"/>
            </a:xfrm>
            <a:custGeom>
              <a:rect b="b" l="l" r="r" t="t"/>
              <a:pathLst>
                <a:path extrusionOk="0" h="19" w="12">
                  <a:moveTo>
                    <a:pt x="1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73"/>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73"/>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73"/>
            <p:cNvSpPr/>
            <p:nvPr/>
          </p:nvSpPr>
          <p:spPr>
            <a:xfrm>
              <a:off x="2250784" y="1708364"/>
              <a:ext cx="204" cy="54"/>
            </a:xfrm>
            <a:custGeom>
              <a:rect b="b" l="l" r="r" t="t"/>
              <a:pathLst>
                <a:path extrusionOk="0" h="4" w="15">
                  <a:moveTo>
                    <a:pt x="1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73"/>
            <p:cNvSpPr/>
            <p:nvPr/>
          </p:nvSpPr>
          <p:spPr>
            <a:xfrm>
              <a:off x="2240845" y="1709600"/>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73"/>
            <p:cNvSpPr/>
            <p:nvPr/>
          </p:nvSpPr>
          <p:spPr>
            <a:xfrm>
              <a:off x="2251015" y="1708269"/>
              <a:ext cx="258" cy="109"/>
            </a:xfrm>
            <a:custGeom>
              <a:rect b="b" l="l" r="r" t="t"/>
              <a:pathLst>
                <a:path extrusionOk="0" h="8" w="19">
                  <a:moveTo>
                    <a:pt x="1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73"/>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73"/>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73"/>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73"/>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73"/>
            <p:cNvSpPr/>
            <p:nvPr/>
          </p:nvSpPr>
          <p:spPr>
            <a:xfrm>
              <a:off x="2250214" y="1708459"/>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73"/>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73"/>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73"/>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73"/>
            <p:cNvSpPr/>
            <p:nvPr/>
          </p:nvSpPr>
          <p:spPr>
            <a:xfrm>
              <a:off x="2255631" y="1693578"/>
              <a:ext cx="299" cy="109"/>
            </a:xfrm>
            <a:custGeom>
              <a:rect b="b" l="l" r="r" t="t"/>
              <a:pathLst>
                <a:path extrusionOk="0" h="8" w="22">
                  <a:moveTo>
                    <a:pt x="2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73"/>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73"/>
            <p:cNvSpPr/>
            <p:nvPr/>
          </p:nvSpPr>
          <p:spPr>
            <a:xfrm>
              <a:off x="2247023" y="168939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73"/>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73"/>
            <p:cNvSpPr/>
            <p:nvPr/>
          </p:nvSpPr>
          <p:spPr>
            <a:xfrm>
              <a:off x="2253581" y="169266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73"/>
            <p:cNvSpPr/>
            <p:nvPr/>
          </p:nvSpPr>
          <p:spPr>
            <a:xfrm>
              <a:off x="2214233" y="1690822"/>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73"/>
            <p:cNvSpPr/>
            <p:nvPr/>
          </p:nvSpPr>
          <p:spPr>
            <a:xfrm>
              <a:off x="2253296" y="1692533"/>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73"/>
            <p:cNvSpPr/>
            <p:nvPr/>
          </p:nvSpPr>
          <p:spPr>
            <a:xfrm>
              <a:off x="2254056" y="1692913"/>
              <a:ext cx="163" cy="54"/>
            </a:xfrm>
            <a:custGeom>
              <a:rect b="b" l="l" r="r" t="t"/>
              <a:pathLst>
                <a:path extrusionOk="0" h="4" w="12">
                  <a:moveTo>
                    <a:pt x="1" y="0"/>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73"/>
            <p:cNvSpPr/>
            <p:nvPr/>
          </p:nvSpPr>
          <p:spPr>
            <a:xfrm>
              <a:off x="2253011" y="1692383"/>
              <a:ext cx="163" cy="68"/>
            </a:xfrm>
            <a:custGeom>
              <a:rect b="b" l="l" r="r" t="t"/>
              <a:pathLst>
                <a:path extrusionOk="0" h="5" w="12">
                  <a:moveTo>
                    <a:pt x="1"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73"/>
            <p:cNvSpPr/>
            <p:nvPr/>
          </p:nvSpPr>
          <p:spPr>
            <a:xfrm>
              <a:off x="2213758" y="1690482"/>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73"/>
            <p:cNvSpPr/>
            <p:nvPr/>
          </p:nvSpPr>
          <p:spPr>
            <a:xfrm>
              <a:off x="2214708" y="1691243"/>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73"/>
            <p:cNvSpPr/>
            <p:nvPr/>
          </p:nvSpPr>
          <p:spPr>
            <a:xfrm>
              <a:off x="2252820" y="1692247"/>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73"/>
            <p:cNvSpPr/>
            <p:nvPr/>
          </p:nvSpPr>
          <p:spPr>
            <a:xfrm>
              <a:off x="2254531" y="1693144"/>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73"/>
            <p:cNvSpPr/>
            <p:nvPr/>
          </p:nvSpPr>
          <p:spPr>
            <a:xfrm>
              <a:off x="2255061" y="1693334"/>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73"/>
            <p:cNvSpPr/>
            <p:nvPr/>
          </p:nvSpPr>
          <p:spPr>
            <a:xfrm>
              <a:off x="2252400" y="1691867"/>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73"/>
            <p:cNvSpPr/>
            <p:nvPr/>
          </p:nvSpPr>
          <p:spPr>
            <a:xfrm>
              <a:off x="2252495" y="1692003"/>
              <a:ext cx="109" cy="68"/>
            </a:xfrm>
            <a:custGeom>
              <a:rect b="b" l="l" r="r" t="t"/>
              <a:pathLst>
                <a:path extrusionOk="0" h="5" w="8">
                  <a:moveTo>
                    <a:pt x="0" y="1"/>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73"/>
            <p:cNvSpPr/>
            <p:nvPr/>
          </p:nvSpPr>
          <p:spPr>
            <a:xfrm>
              <a:off x="2252305" y="169181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73"/>
            <p:cNvSpPr/>
            <p:nvPr/>
          </p:nvSpPr>
          <p:spPr>
            <a:xfrm>
              <a:off x="2252250" y="1691718"/>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73"/>
            <p:cNvSpPr/>
            <p:nvPr/>
          </p:nvSpPr>
          <p:spPr>
            <a:xfrm>
              <a:off x="2252209" y="169167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73"/>
            <p:cNvSpPr/>
            <p:nvPr/>
          </p:nvSpPr>
          <p:spPr>
            <a:xfrm>
              <a:off x="2252630" y="1692098"/>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73"/>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73"/>
            <p:cNvSpPr/>
            <p:nvPr/>
          </p:nvSpPr>
          <p:spPr>
            <a:xfrm>
              <a:off x="2198823" y="171097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73"/>
            <p:cNvSpPr/>
            <p:nvPr/>
          </p:nvSpPr>
          <p:spPr>
            <a:xfrm>
              <a:off x="2198728" y="171178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73"/>
            <p:cNvSpPr/>
            <p:nvPr/>
          </p:nvSpPr>
          <p:spPr>
            <a:xfrm>
              <a:off x="2198728" y="1713917"/>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73"/>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73"/>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73"/>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73"/>
            <p:cNvSpPr/>
            <p:nvPr/>
          </p:nvSpPr>
          <p:spPr>
            <a:xfrm>
              <a:off x="2199828" y="1716103"/>
              <a:ext cx="299" cy="258"/>
            </a:xfrm>
            <a:custGeom>
              <a:rect b="b" l="l" r="r" t="t"/>
              <a:pathLst>
                <a:path extrusionOk="0" h="19" w="22">
                  <a:moveTo>
                    <a:pt x="2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73"/>
            <p:cNvSpPr/>
            <p:nvPr/>
          </p:nvSpPr>
          <p:spPr>
            <a:xfrm>
              <a:off x="2198687" y="17133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73"/>
            <p:cNvSpPr/>
            <p:nvPr/>
          </p:nvSpPr>
          <p:spPr>
            <a:xfrm>
              <a:off x="2201538" y="1717583"/>
              <a:ext cx="394" cy="339"/>
            </a:xfrm>
            <a:custGeom>
              <a:rect b="b" l="l" r="r" t="t"/>
              <a:pathLst>
                <a:path extrusionOk="0" h="25" w="29">
                  <a:moveTo>
                    <a:pt x="29"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73"/>
            <p:cNvSpPr/>
            <p:nvPr/>
          </p:nvSpPr>
          <p:spPr>
            <a:xfrm>
              <a:off x="2198918" y="1709980"/>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73"/>
            <p:cNvSpPr/>
            <p:nvPr/>
          </p:nvSpPr>
          <p:spPr>
            <a:xfrm>
              <a:off x="2200873" y="1717108"/>
              <a:ext cx="339" cy="244"/>
            </a:xfrm>
            <a:custGeom>
              <a:rect b="b" l="l" r="r" t="t"/>
              <a:pathLst>
                <a:path extrusionOk="0" h="18" w="25">
                  <a:moveTo>
                    <a:pt x="25"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73"/>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73"/>
            <p:cNvSpPr/>
            <p:nvPr/>
          </p:nvSpPr>
          <p:spPr>
            <a:xfrm>
              <a:off x="2200343" y="1716578"/>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73"/>
            <p:cNvSpPr/>
            <p:nvPr/>
          </p:nvSpPr>
          <p:spPr>
            <a:xfrm>
              <a:off x="2199108" y="1709029"/>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73"/>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73"/>
            <p:cNvSpPr/>
            <p:nvPr/>
          </p:nvSpPr>
          <p:spPr>
            <a:xfrm>
              <a:off x="2199352" y="17082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73"/>
            <p:cNvSpPr/>
            <p:nvPr/>
          </p:nvSpPr>
          <p:spPr>
            <a:xfrm>
              <a:off x="2216609" y="1712967"/>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73"/>
            <p:cNvSpPr/>
            <p:nvPr/>
          </p:nvSpPr>
          <p:spPr>
            <a:xfrm>
              <a:off x="2216745" y="171311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73"/>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73"/>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73"/>
            <p:cNvSpPr/>
            <p:nvPr/>
          </p:nvSpPr>
          <p:spPr>
            <a:xfrm>
              <a:off x="2221782" y="162004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73"/>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73"/>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73"/>
            <p:cNvSpPr/>
            <p:nvPr/>
          </p:nvSpPr>
          <p:spPr>
            <a:xfrm>
              <a:off x="2213609" y="1650510"/>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73"/>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73"/>
            <p:cNvSpPr/>
            <p:nvPr/>
          </p:nvSpPr>
          <p:spPr>
            <a:xfrm>
              <a:off x="2214654" y="1650985"/>
              <a:ext cx="299" cy="163"/>
            </a:xfrm>
            <a:custGeom>
              <a:rect b="b" l="l" r="r" t="t"/>
              <a:pathLst>
                <a:path extrusionOk="0" h="12" w="22">
                  <a:moveTo>
                    <a:pt x="1" y="1"/>
                  </a:moveTo>
                  <a:lnTo>
                    <a:pt x="22"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73"/>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73"/>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73"/>
            <p:cNvSpPr/>
            <p:nvPr/>
          </p:nvSpPr>
          <p:spPr>
            <a:xfrm>
              <a:off x="2211762" y="1648664"/>
              <a:ext cx="109" cy="149"/>
            </a:xfrm>
            <a:custGeom>
              <a:rect b="b" l="l" r="r" t="t"/>
              <a:pathLst>
                <a:path extrusionOk="0" h="11" w="8">
                  <a:moveTo>
                    <a:pt x="0" y="0"/>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73"/>
            <p:cNvSpPr/>
            <p:nvPr/>
          </p:nvSpPr>
          <p:spPr>
            <a:xfrm>
              <a:off x="2212332" y="1649465"/>
              <a:ext cx="204" cy="204"/>
            </a:xfrm>
            <a:custGeom>
              <a:rect b="b" l="l" r="r" t="t"/>
              <a:pathLst>
                <a:path extrusionOk="0" h="15" w="15">
                  <a:moveTo>
                    <a:pt x="14"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73"/>
            <p:cNvSpPr/>
            <p:nvPr/>
          </p:nvSpPr>
          <p:spPr>
            <a:xfrm>
              <a:off x="2212047" y="1649085"/>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73"/>
            <p:cNvSpPr/>
            <p:nvPr/>
          </p:nvSpPr>
          <p:spPr>
            <a:xfrm>
              <a:off x="2211667" y="1648324"/>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73"/>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73"/>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73"/>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73"/>
            <p:cNvSpPr/>
            <p:nvPr/>
          </p:nvSpPr>
          <p:spPr>
            <a:xfrm>
              <a:off x="2216270" y="1651420"/>
              <a:ext cx="638" cy="54"/>
            </a:xfrm>
            <a:custGeom>
              <a:rect b="b" l="l" r="r" t="t"/>
              <a:pathLst>
                <a:path extrusionOk="0" h="4" w="47">
                  <a:moveTo>
                    <a:pt x="1" y="4"/>
                  </a:moveTo>
                  <a:lnTo>
                    <a:pt x="4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73"/>
            <p:cNvSpPr/>
            <p:nvPr/>
          </p:nvSpPr>
          <p:spPr>
            <a:xfrm>
              <a:off x="2217600" y="1651366"/>
              <a:ext cx="448" cy="14"/>
            </a:xfrm>
            <a:custGeom>
              <a:rect b="b" l="l" r="r" t="t"/>
              <a:pathLst>
                <a:path extrusionOk="0" h="1" w="33">
                  <a:moveTo>
                    <a:pt x="1" y="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73"/>
            <p:cNvSpPr/>
            <p:nvPr/>
          </p:nvSpPr>
          <p:spPr>
            <a:xfrm>
              <a:off x="2242895" y="1649370"/>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73"/>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73"/>
            <p:cNvSpPr/>
            <p:nvPr/>
          </p:nvSpPr>
          <p:spPr>
            <a:xfrm>
              <a:off x="2216989" y="1651366"/>
              <a:ext cx="530" cy="68"/>
            </a:xfrm>
            <a:custGeom>
              <a:rect b="b" l="l" r="r" t="t"/>
              <a:pathLst>
                <a:path extrusionOk="0" h="5" w="39">
                  <a:moveTo>
                    <a:pt x="0" y="4"/>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73"/>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73"/>
            <p:cNvSpPr/>
            <p:nvPr/>
          </p:nvSpPr>
          <p:spPr>
            <a:xfrm>
              <a:off x="2215564" y="1651515"/>
              <a:ext cx="679" cy="54"/>
            </a:xfrm>
            <a:custGeom>
              <a:rect b="b" l="l" r="r" t="t"/>
              <a:pathLst>
                <a:path extrusionOk="0" h="4" w="50">
                  <a:moveTo>
                    <a:pt x="0" y="4"/>
                  </a:moveTo>
                  <a:lnTo>
                    <a:pt x="4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73"/>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73"/>
            <p:cNvSpPr/>
            <p:nvPr/>
          </p:nvSpPr>
          <p:spPr>
            <a:xfrm>
              <a:off x="2263764" y="1676796"/>
              <a:ext cx="299" cy="258"/>
            </a:xfrm>
            <a:custGeom>
              <a:rect b="b" l="l" r="r" t="t"/>
              <a:pathLst>
                <a:path extrusionOk="0" h="19" w="22">
                  <a:moveTo>
                    <a:pt x="2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73"/>
            <p:cNvSpPr/>
            <p:nvPr/>
          </p:nvSpPr>
          <p:spPr>
            <a:xfrm>
              <a:off x="2263479" y="1676606"/>
              <a:ext cx="244" cy="204"/>
            </a:xfrm>
            <a:custGeom>
              <a:rect b="b" l="l" r="r" t="t"/>
              <a:pathLst>
                <a:path extrusionOk="0" h="15" w="18">
                  <a:moveTo>
                    <a:pt x="18"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73"/>
            <p:cNvSpPr/>
            <p:nvPr/>
          </p:nvSpPr>
          <p:spPr>
            <a:xfrm>
              <a:off x="2262528" y="1676226"/>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73"/>
            <p:cNvSpPr/>
            <p:nvPr/>
          </p:nvSpPr>
          <p:spPr>
            <a:xfrm>
              <a:off x="2262623" y="1676226"/>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73"/>
            <p:cNvSpPr/>
            <p:nvPr/>
          </p:nvSpPr>
          <p:spPr>
            <a:xfrm>
              <a:off x="2257532" y="1677801"/>
              <a:ext cx="54" cy="14"/>
            </a:xfrm>
            <a:custGeom>
              <a:rect b="b" l="l" r="r" t="t"/>
              <a:pathLst>
                <a:path extrusionOk="0" h="1" w="4">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73"/>
            <p:cNvSpPr/>
            <p:nvPr/>
          </p:nvSpPr>
          <p:spPr>
            <a:xfrm>
              <a:off x="2262814" y="1676280"/>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73"/>
            <p:cNvSpPr/>
            <p:nvPr/>
          </p:nvSpPr>
          <p:spPr>
            <a:xfrm>
              <a:off x="2262949" y="1676321"/>
              <a:ext cx="204" cy="109"/>
            </a:xfrm>
            <a:custGeom>
              <a:rect b="b" l="l" r="r" t="t"/>
              <a:pathLst>
                <a:path extrusionOk="0" h="8" w="15">
                  <a:moveTo>
                    <a:pt x="15"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73"/>
            <p:cNvSpPr/>
            <p:nvPr/>
          </p:nvSpPr>
          <p:spPr>
            <a:xfrm>
              <a:off x="2262474" y="167618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73"/>
            <p:cNvSpPr/>
            <p:nvPr/>
          </p:nvSpPr>
          <p:spPr>
            <a:xfrm>
              <a:off x="2256486" y="1677462"/>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73"/>
            <p:cNvSpPr/>
            <p:nvPr/>
          </p:nvSpPr>
          <p:spPr>
            <a:xfrm>
              <a:off x="2263194" y="1676470"/>
              <a:ext cx="244" cy="109"/>
            </a:xfrm>
            <a:custGeom>
              <a:rect b="b" l="l" r="r" t="t"/>
              <a:pathLst>
                <a:path extrusionOk="0" h="8" w="18">
                  <a:moveTo>
                    <a:pt x="18"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73"/>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73"/>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73"/>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73"/>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73"/>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73"/>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73"/>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73"/>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73"/>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73"/>
            <p:cNvSpPr/>
            <p:nvPr/>
          </p:nvSpPr>
          <p:spPr>
            <a:xfrm>
              <a:off x="2277355" y="1611733"/>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73"/>
            <p:cNvSpPr/>
            <p:nvPr/>
          </p:nvSpPr>
          <p:spPr>
            <a:xfrm>
              <a:off x="2222923" y="1617001"/>
              <a:ext cx="163" cy="68"/>
            </a:xfrm>
            <a:custGeom>
              <a:rect b="b" l="l" r="r" t="t"/>
              <a:pathLst>
                <a:path extrusionOk="0" h="5" w="12">
                  <a:moveTo>
                    <a:pt x="1"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73"/>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73"/>
            <p:cNvSpPr/>
            <p:nvPr/>
          </p:nvSpPr>
          <p:spPr>
            <a:xfrm>
              <a:off x="2223208" y="1616811"/>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73"/>
            <p:cNvSpPr/>
            <p:nvPr/>
          </p:nvSpPr>
          <p:spPr>
            <a:xfrm>
              <a:off x="2276785" y="1611774"/>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73"/>
            <p:cNvSpPr/>
            <p:nvPr/>
          </p:nvSpPr>
          <p:spPr>
            <a:xfrm>
              <a:off x="2277016" y="1611774"/>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73"/>
            <p:cNvSpPr/>
            <p:nvPr/>
          </p:nvSpPr>
          <p:spPr>
            <a:xfrm>
              <a:off x="2263425" y="1618576"/>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73"/>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73"/>
            <p:cNvSpPr/>
            <p:nvPr/>
          </p:nvSpPr>
          <p:spPr>
            <a:xfrm>
              <a:off x="2256812" y="1617286"/>
              <a:ext cx="163" cy="68"/>
            </a:xfrm>
            <a:custGeom>
              <a:rect b="b" l="l" r="r" t="t"/>
              <a:pathLst>
                <a:path extrusionOk="0" h="5" w="12">
                  <a:moveTo>
                    <a:pt x="1"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73"/>
            <p:cNvSpPr/>
            <p:nvPr/>
          </p:nvSpPr>
          <p:spPr>
            <a:xfrm>
              <a:off x="2222638" y="1617096"/>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73"/>
            <p:cNvSpPr/>
            <p:nvPr/>
          </p:nvSpPr>
          <p:spPr>
            <a:xfrm>
              <a:off x="2278305" y="1611489"/>
              <a:ext cx="339" cy="109"/>
            </a:xfrm>
            <a:custGeom>
              <a:rect b="b" l="l" r="r" t="t"/>
              <a:pathLst>
                <a:path extrusionOk="0" h="8" w="25">
                  <a:moveTo>
                    <a:pt x="0" y="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73"/>
            <p:cNvSpPr/>
            <p:nvPr/>
          </p:nvSpPr>
          <p:spPr>
            <a:xfrm>
              <a:off x="2277966" y="1611584"/>
              <a:ext cx="353" cy="68"/>
            </a:xfrm>
            <a:custGeom>
              <a:rect b="b" l="l" r="r" t="t"/>
              <a:pathLst>
                <a:path extrusionOk="0" h="5" w="26">
                  <a:moveTo>
                    <a:pt x="1" y="4"/>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73"/>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73"/>
            <p:cNvSpPr/>
            <p:nvPr/>
          </p:nvSpPr>
          <p:spPr>
            <a:xfrm>
              <a:off x="2277640" y="1611638"/>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73"/>
            <p:cNvSpPr/>
            <p:nvPr/>
          </p:nvSpPr>
          <p:spPr>
            <a:xfrm>
              <a:off x="2222353" y="16171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73"/>
            <p:cNvSpPr/>
            <p:nvPr/>
          </p:nvSpPr>
          <p:spPr>
            <a:xfrm>
              <a:off x="2221972"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73"/>
            <p:cNvSpPr/>
            <p:nvPr/>
          </p:nvSpPr>
          <p:spPr>
            <a:xfrm>
              <a:off x="2268272" y="1618332"/>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73"/>
            <p:cNvSpPr/>
            <p:nvPr/>
          </p:nvSpPr>
          <p:spPr>
            <a:xfrm>
              <a:off x="2267701" y="1618291"/>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73"/>
            <p:cNvSpPr/>
            <p:nvPr/>
          </p:nvSpPr>
          <p:spPr>
            <a:xfrm>
              <a:off x="2276024" y="161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73"/>
            <p:cNvSpPr/>
            <p:nvPr/>
          </p:nvSpPr>
          <p:spPr>
            <a:xfrm>
              <a:off x="2278726" y="1611448"/>
              <a:ext cx="258" cy="54"/>
            </a:xfrm>
            <a:custGeom>
              <a:rect b="b" l="l" r="r" t="t"/>
              <a:pathLst>
                <a:path extrusionOk="0" h="4" w="19">
                  <a:moveTo>
                    <a:pt x="1"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73"/>
            <p:cNvSpPr/>
            <p:nvPr/>
          </p:nvSpPr>
          <p:spPr>
            <a:xfrm>
              <a:off x="2266520" y="161819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73"/>
            <p:cNvSpPr/>
            <p:nvPr/>
          </p:nvSpPr>
          <p:spPr>
            <a:xfrm>
              <a:off x="2267131" y="1618237"/>
              <a:ext cx="299" cy="14"/>
            </a:xfrm>
            <a:custGeom>
              <a:rect b="b" l="l" r="r" t="t"/>
              <a:pathLst>
                <a:path extrusionOk="0" h="1" w="22">
                  <a:moveTo>
                    <a:pt x="1" y="1"/>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73"/>
            <p:cNvSpPr/>
            <p:nvPr/>
          </p:nvSpPr>
          <p:spPr>
            <a:xfrm>
              <a:off x="2269792" y="1618712"/>
              <a:ext cx="299" cy="163"/>
            </a:xfrm>
            <a:custGeom>
              <a:rect b="b" l="l" r="r" t="t"/>
              <a:pathLst>
                <a:path extrusionOk="0" h="12" w="22">
                  <a:moveTo>
                    <a:pt x="1" y="1"/>
                  </a:moveTo>
                  <a:lnTo>
                    <a:pt x="22"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73"/>
            <p:cNvSpPr/>
            <p:nvPr/>
          </p:nvSpPr>
          <p:spPr>
            <a:xfrm>
              <a:off x="2269317" y="1618576"/>
              <a:ext cx="299" cy="109"/>
            </a:xfrm>
            <a:custGeom>
              <a:rect b="b" l="l" r="r" t="t"/>
              <a:pathLst>
                <a:path extrusionOk="0" h="8" w="22">
                  <a:moveTo>
                    <a:pt x="1" y="0"/>
                  </a:moveTo>
                  <a:lnTo>
                    <a:pt x="22"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73"/>
            <p:cNvSpPr/>
            <p:nvPr/>
          </p:nvSpPr>
          <p:spPr>
            <a:xfrm>
              <a:off x="2263764" y="1618427"/>
              <a:ext cx="149" cy="68"/>
            </a:xfrm>
            <a:custGeom>
              <a:rect b="b" l="l" r="r" t="t"/>
              <a:pathLst>
                <a:path extrusionOk="0" h="5" w="11">
                  <a:moveTo>
                    <a:pt x="0"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73"/>
            <p:cNvSpPr/>
            <p:nvPr/>
          </p:nvSpPr>
          <p:spPr>
            <a:xfrm>
              <a:off x="2268801" y="1618427"/>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73"/>
            <p:cNvSpPr/>
            <p:nvPr/>
          </p:nvSpPr>
          <p:spPr>
            <a:xfrm>
              <a:off x="2264565" y="1618332"/>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73"/>
            <p:cNvSpPr/>
            <p:nvPr/>
          </p:nvSpPr>
          <p:spPr>
            <a:xfrm>
              <a:off x="2276445" y="16118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73"/>
            <p:cNvSpPr/>
            <p:nvPr/>
          </p:nvSpPr>
          <p:spPr>
            <a:xfrm>
              <a:off x="2264144" y="161838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73"/>
            <p:cNvSpPr/>
            <p:nvPr/>
          </p:nvSpPr>
          <p:spPr>
            <a:xfrm>
              <a:off x="2265570" y="1618237"/>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73"/>
            <p:cNvSpPr/>
            <p:nvPr/>
          </p:nvSpPr>
          <p:spPr>
            <a:xfrm>
              <a:off x="2266086" y="16181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73"/>
            <p:cNvSpPr/>
            <p:nvPr/>
          </p:nvSpPr>
          <p:spPr>
            <a:xfrm>
              <a:off x="2276255" y="16118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73"/>
            <p:cNvSpPr/>
            <p:nvPr/>
          </p:nvSpPr>
          <p:spPr>
            <a:xfrm>
              <a:off x="2276119" y="161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73"/>
            <p:cNvSpPr/>
            <p:nvPr/>
          </p:nvSpPr>
          <p:spPr>
            <a:xfrm>
              <a:off x="2265040" y="1618291"/>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73"/>
            <p:cNvSpPr/>
            <p:nvPr/>
          </p:nvSpPr>
          <p:spPr>
            <a:xfrm>
              <a:off x="2221307"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73"/>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73"/>
            <p:cNvSpPr/>
            <p:nvPr/>
          </p:nvSpPr>
          <p:spPr>
            <a:xfrm>
              <a:off x="2221687"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73"/>
            <p:cNvSpPr/>
            <p:nvPr/>
          </p:nvSpPr>
          <p:spPr>
            <a:xfrm>
              <a:off x="2279446" y="161129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73"/>
            <p:cNvSpPr/>
            <p:nvPr/>
          </p:nvSpPr>
          <p:spPr>
            <a:xfrm>
              <a:off x="2279107" y="1611353"/>
              <a:ext cx="258" cy="54"/>
            </a:xfrm>
            <a:custGeom>
              <a:rect b="b" l="l" r="r" t="t"/>
              <a:pathLst>
                <a:path extrusionOk="0" h="4" w="19">
                  <a:moveTo>
                    <a:pt x="1"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73"/>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73"/>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73"/>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73"/>
            <p:cNvSpPr/>
            <p:nvPr/>
          </p:nvSpPr>
          <p:spPr>
            <a:xfrm>
              <a:off x="2252820" y="1570607"/>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73"/>
            <p:cNvSpPr/>
            <p:nvPr/>
          </p:nvSpPr>
          <p:spPr>
            <a:xfrm>
              <a:off x="2253445" y="1570322"/>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73"/>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73"/>
            <p:cNvSpPr/>
            <p:nvPr/>
          </p:nvSpPr>
          <p:spPr>
            <a:xfrm>
              <a:off x="2219786" y="159109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73"/>
            <p:cNvSpPr/>
            <p:nvPr/>
          </p:nvSpPr>
          <p:spPr>
            <a:xfrm>
              <a:off x="2220072" y="1591285"/>
              <a:ext cx="353" cy="258"/>
            </a:xfrm>
            <a:custGeom>
              <a:rect b="b" l="l" r="r" t="t"/>
              <a:pathLst>
                <a:path extrusionOk="0" h="19" w="26">
                  <a:moveTo>
                    <a:pt x="25"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73"/>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73"/>
            <p:cNvSpPr/>
            <p:nvPr/>
          </p:nvSpPr>
          <p:spPr>
            <a:xfrm>
              <a:off x="2223547" y="1592901"/>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73"/>
            <p:cNvSpPr/>
            <p:nvPr/>
          </p:nvSpPr>
          <p:spPr>
            <a:xfrm>
              <a:off x="2222312" y="1592860"/>
              <a:ext cx="489" cy="14"/>
            </a:xfrm>
            <a:custGeom>
              <a:rect b="b" l="l" r="r" t="t"/>
              <a:pathLst>
                <a:path extrusionOk="0" h="1" w="36">
                  <a:moveTo>
                    <a:pt x="0" y="0"/>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73"/>
            <p:cNvSpPr/>
            <p:nvPr/>
          </p:nvSpPr>
          <p:spPr>
            <a:xfrm>
              <a:off x="2224878" y="1592996"/>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73"/>
            <p:cNvSpPr/>
            <p:nvPr/>
          </p:nvSpPr>
          <p:spPr>
            <a:xfrm>
              <a:off x="2222923" y="1592860"/>
              <a:ext cx="394" cy="14"/>
            </a:xfrm>
            <a:custGeom>
              <a:rect b="b" l="l" r="r" t="t"/>
              <a:pathLst>
                <a:path extrusionOk="0" h="1" w="29">
                  <a:moveTo>
                    <a:pt x="1" y="0"/>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73"/>
            <p:cNvSpPr/>
            <p:nvPr/>
          </p:nvSpPr>
          <p:spPr>
            <a:xfrm>
              <a:off x="2224023" y="1592955"/>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73"/>
            <p:cNvSpPr/>
            <p:nvPr/>
          </p:nvSpPr>
          <p:spPr>
            <a:xfrm>
              <a:off x="2221592" y="1592806"/>
              <a:ext cx="584" cy="14"/>
            </a:xfrm>
            <a:custGeom>
              <a:rect b="b" l="l" r="r" t="t"/>
              <a:pathLst>
                <a:path extrusionOk="0" h="1" w="43">
                  <a:moveTo>
                    <a:pt x="1" y="1"/>
                  </a:moveTo>
                  <a:lnTo>
                    <a:pt x="4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73"/>
            <p:cNvSpPr/>
            <p:nvPr/>
          </p:nvSpPr>
          <p:spPr>
            <a:xfrm>
              <a:off x="2224444" y="1592955"/>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73"/>
            <p:cNvSpPr/>
            <p:nvPr/>
          </p:nvSpPr>
          <p:spPr>
            <a:xfrm>
              <a:off x="2225204" y="1592996"/>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73"/>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73"/>
            <p:cNvSpPr/>
            <p:nvPr/>
          </p:nvSpPr>
          <p:spPr>
            <a:xfrm>
              <a:off x="2225489" y="1593050"/>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73"/>
            <p:cNvSpPr/>
            <p:nvPr/>
          </p:nvSpPr>
          <p:spPr>
            <a:xfrm>
              <a:off x="2226494" y="159318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73"/>
            <p:cNvSpPr/>
            <p:nvPr/>
          </p:nvSpPr>
          <p:spPr>
            <a:xfrm>
              <a:off x="2226439" y="159318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73"/>
            <p:cNvSpPr/>
            <p:nvPr/>
          </p:nvSpPr>
          <p:spPr>
            <a:xfrm>
              <a:off x="2226154" y="159314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73"/>
            <p:cNvSpPr/>
            <p:nvPr/>
          </p:nvSpPr>
          <p:spPr>
            <a:xfrm>
              <a:off x="2226304" y="159314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73"/>
            <p:cNvSpPr/>
            <p:nvPr/>
          </p:nvSpPr>
          <p:spPr>
            <a:xfrm>
              <a:off x="2225964" y="15930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73"/>
            <p:cNvSpPr/>
            <p:nvPr/>
          </p:nvSpPr>
          <p:spPr>
            <a:xfrm>
              <a:off x="2225774" y="15930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73"/>
            <p:cNvSpPr/>
            <p:nvPr/>
          </p:nvSpPr>
          <p:spPr>
            <a:xfrm>
              <a:off x="2240044" y="1575454"/>
              <a:ext cx="299" cy="204"/>
            </a:xfrm>
            <a:custGeom>
              <a:rect b="b" l="l" r="r" t="t"/>
              <a:pathLst>
                <a:path extrusionOk="0" h="15" w="22">
                  <a:moveTo>
                    <a:pt x="0" y="1"/>
                  </a:moveTo>
                  <a:lnTo>
                    <a:pt x="2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73"/>
            <p:cNvSpPr/>
            <p:nvPr/>
          </p:nvSpPr>
          <p:spPr>
            <a:xfrm>
              <a:off x="2206195" y="1570566"/>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73"/>
            <p:cNvSpPr/>
            <p:nvPr/>
          </p:nvSpPr>
          <p:spPr>
            <a:xfrm>
              <a:off x="2208151" y="1569806"/>
              <a:ext cx="204" cy="109"/>
            </a:xfrm>
            <a:custGeom>
              <a:rect b="b" l="l" r="r" t="t"/>
              <a:pathLst>
                <a:path extrusionOk="0" h="8" w="15">
                  <a:moveTo>
                    <a:pt x="0" y="7"/>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73"/>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73"/>
            <p:cNvSpPr/>
            <p:nvPr/>
          </p:nvSpPr>
          <p:spPr>
            <a:xfrm>
              <a:off x="2207526" y="1570091"/>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73"/>
            <p:cNvSpPr/>
            <p:nvPr/>
          </p:nvSpPr>
          <p:spPr>
            <a:xfrm>
              <a:off x="2240899" y="1576024"/>
              <a:ext cx="339" cy="204"/>
            </a:xfrm>
            <a:custGeom>
              <a:rect b="b" l="l" r="r" t="t"/>
              <a:pathLst>
                <a:path extrusionOk="0" h="15" w="25">
                  <a:moveTo>
                    <a:pt x="0" y="1"/>
                  </a:moveTo>
                  <a:lnTo>
                    <a:pt x="25"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73"/>
            <p:cNvSpPr/>
            <p:nvPr/>
          </p:nvSpPr>
          <p:spPr>
            <a:xfrm>
              <a:off x="2206915" y="1570322"/>
              <a:ext cx="244" cy="109"/>
            </a:xfrm>
            <a:custGeom>
              <a:rect b="b" l="l" r="r" t="t"/>
              <a:pathLst>
                <a:path extrusionOk="0" h="8" w="18">
                  <a:moveTo>
                    <a:pt x="0" y="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73"/>
            <p:cNvSpPr/>
            <p:nvPr/>
          </p:nvSpPr>
          <p:spPr>
            <a:xfrm>
              <a:off x="2241755" y="1576554"/>
              <a:ext cx="530" cy="299"/>
            </a:xfrm>
            <a:custGeom>
              <a:rect b="b" l="l" r="r" t="t"/>
              <a:pathLst>
                <a:path extrusionOk="0" h="22" w="39">
                  <a:moveTo>
                    <a:pt x="0" y="0"/>
                  </a:moveTo>
                  <a:lnTo>
                    <a:pt x="39"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73"/>
            <p:cNvSpPr/>
            <p:nvPr/>
          </p:nvSpPr>
          <p:spPr>
            <a:xfrm>
              <a:off x="2204539" y="157094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73"/>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73"/>
            <p:cNvSpPr/>
            <p:nvPr/>
          </p:nvSpPr>
          <p:spPr>
            <a:xfrm>
              <a:off x="2205394" y="1570756"/>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73"/>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73"/>
            <p:cNvSpPr/>
            <p:nvPr/>
          </p:nvSpPr>
          <p:spPr>
            <a:xfrm>
              <a:off x="2124445" y="1664672"/>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73"/>
            <p:cNvSpPr/>
            <p:nvPr/>
          </p:nvSpPr>
          <p:spPr>
            <a:xfrm>
              <a:off x="2126292" y="166463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73"/>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73"/>
            <p:cNvSpPr/>
            <p:nvPr/>
          </p:nvSpPr>
          <p:spPr>
            <a:xfrm>
              <a:off x="2125681" y="1664536"/>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73"/>
            <p:cNvSpPr/>
            <p:nvPr/>
          </p:nvSpPr>
          <p:spPr>
            <a:xfrm>
              <a:off x="2125206" y="166453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73"/>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73"/>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73"/>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73"/>
            <p:cNvSpPr/>
            <p:nvPr/>
          </p:nvSpPr>
          <p:spPr>
            <a:xfrm>
              <a:off x="2158620" y="1621427"/>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73"/>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73"/>
            <p:cNvSpPr/>
            <p:nvPr/>
          </p:nvSpPr>
          <p:spPr>
            <a:xfrm>
              <a:off x="2153433" y="1595847"/>
              <a:ext cx="14" cy="299"/>
            </a:xfrm>
            <a:custGeom>
              <a:rect b="b" l="l" r="r" t="t"/>
              <a:pathLst>
                <a:path extrusionOk="0" h="22" w="1">
                  <a:moveTo>
                    <a:pt x="1"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73"/>
            <p:cNvSpPr/>
            <p:nvPr/>
          </p:nvSpPr>
          <p:spPr>
            <a:xfrm>
              <a:off x="2158756" y="1621753"/>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73"/>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73"/>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73"/>
            <p:cNvSpPr/>
            <p:nvPr/>
          </p:nvSpPr>
          <p:spPr>
            <a:xfrm>
              <a:off x="2121445" y="1657027"/>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73"/>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73"/>
            <p:cNvSpPr/>
            <p:nvPr/>
          </p:nvSpPr>
          <p:spPr>
            <a:xfrm>
              <a:off x="2121159" y="16570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73"/>
            <p:cNvSpPr/>
            <p:nvPr/>
          </p:nvSpPr>
          <p:spPr>
            <a:xfrm>
              <a:off x="2122069" y="1657123"/>
              <a:ext cx="244" cy="109"/>
            </a:xfrm>
            <a:custGeom>
              <a:rect b="b" l="l" r="r" t="t"/>
              <a:pathLst>
                <a:path extrusionOk="0" h="8" w="18">
                  <a:moveTo>
                    <a:pt x="0"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73"/>
            <p:cNvSpPr/>
            <p:nvPr/>
          </p:nvSpPr>
          <p:spPr>
            <a:xfrm>
              <a:off x="2123020" y="1657598"/>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73"/>
            <p:cNvSpPr/>
            <p:nvPr/>
          </p:nvSpPr>
          <p:spPr>
            <a:xfrm>
              <a:off x="2122680" y="1657408"/>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73"/>
            <p:cNvSpPr/>
            <p:nvPr/>
          </p:nvSpPr>
          <p:spPr>
            <a:xfrm>
              <a:off x="2122395" y="1657258"/>
              <a:ext cx="204" cy="109"/>
            </a:xfrm>
            <a:custGeom>
              <a:rect b="b" l="l" r="r" t="t"/>
              <a:pathLst>
                <a:path extrusionOk="0" h="8" w="15">
                  <a:moveTo>
                    <a:pt x="1" y="1"/>
                  </a:moveTo>
                  <a:lnTo>
                    <a:pt x="1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73"/>
            <p:cNvSpPr/>
            <p:nvPr/>
          </p:nvSpPr>
          <p:spPr>
            <a:xfrm>
              <a:off x="2121730" y="1657068"/>
              <a:ext cx="258" cy="68"/>
            </a:xfrm>
            <a:custGeom>
              <a:rect b="b" l="l" r="r" t="t"/>
              <a:pathLst>
                <a:path extrusionOk="0" h="5" w="19">
                  <a:moveTo>
                    <a:pt x="1"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73"/>
            <p:cNvSpPr/>
            <p:nvPr/>
          </p:nvSpPr>
          <p:spPr>
            <a:xfrm>
              <a:off x="2123305" y="1657788"/>
              <a:ext cx="434" cy="299"/>
            </a:xfrm>
            <a:custGeom>
              <a:rect b="b" l="l" r="r" t="t"/>
              <a:pathLst>
                <a:path extrusionOk="0" h="22" w="32">
                  <a:moveTo>
                    <a:pt x="0" y="0"/>
                  </a:moveTo>
                  <a:lnTo>
                    <a:pt x="32"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73"/>
            <p:cNvSpPr/>
            <p:nvPr/>
          </p:nvSpPr>
          <p:spPr>
            <a:xfrm>
              <a:off x="2146454" y="1643436"/>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73"/>
            <p:cNvSpPr/>
            <p:nvPr/>
          </p:nvSpPr>
          <p:spPr>
            <a:xfrm>
              <a:off x="2146780" y="1643667"/>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73"/>
            <p:cNvSpPr/>
            <p:nvPr/>
          </p:nvSpPr>
          <p:spPr>
            <a:xfrm>
              <a:off x="2150867" y="16467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73"/>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73"/>
            <p:cNvSpPr/>
            <p:nvPr/>
          </p:nvSpPr>
          <p:spPr>
            <a:xfrm>
              <a:off x="2150731" y="164657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73"/>
            <p:cNvSpPr/>
            <p:nvPr/>
          </p:nvSpPr>
          <p:spPr>
            <a:xfrm>
              <a:off x="2157859" y="1623993"/>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73"/>
            <p:cNvSpPr/>
            <p:nvPr/>
          </p:nvSpPr>
          <p:spPr>
            <a:xfrm>
              <a:off x="2158090" y="162403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73"/>
            <p:cNvSpPr/>
            <p:nvPr/>
          </p:nvSpPr>
          <p:spPr>
            <a:xfrm>
              <a:off x="2147310" y="164404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73"/>
            <p:cNvSpPr/>
            <p:nvPr/>
          </p:nvSpPr>
          <p:spPr>
            <a:xfrm>
              <a:off x="2147785" y="164433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73"/>
            <p:cNvSpPr/>
            <p:nvPr/>
          </p:nvSpPr>
          <p:spPr>
            <a:xfrm>
              <a:off x="2145409" y="1642717"/>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73"/>
            <p:cNvSpPr/>
            <p:nvPr/>
          </p:nvSpPr>
          <p:spPr>
            <a:xfrm>
              <a:off x="2145069" y="1642486"/>
              <a:ext cx="299" cy="204"/>
            </a:xfrm>
            <a:custGeom>
              <a:rect b="b" l="l" r="r" t="t"/>
              <a:pathLst>
                <a:path extrusionOk="0" h="15" w="22">
                  <a:moveTo>
                    <a:pt x="22"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73"/>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73"/>
            <p:cNvSpPr/>
            <p:nvPr/>
          </p:nvSpPr>
          <p:spPr>
            <a:xfrm>
              <a:off x="2150921" y="1646763"/>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73"/>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73"/>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73"/>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73"/>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73"/>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73"/>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73"/>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73"/>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73"/>
            <p:cNvSpPr/>
            <p:nvPr/>
          </p:nvSpPr>
          <p:spPr>
            <a:xfrm>
              <a:off x="2095593" y="1634068"/>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73"/>
            <p:cNvSpPr/>
            <p:nvPr/>
          </p:nvSpPr>
          <p:spPr>
            <a:xfrm>
              <a:off x="2095308" y="1633688"/>
              <a:ext cx="244" cy="299"/>
            </a:xfrm>
            <a:custGeom>
              <a:rect b="b" l="l" r="r" t="t"/>
              <a:pathLst>
                <a:path extrusionOk="0" h="22" w="18">
                  <a:moveTo>
                    <a:pt x="0"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73"/>
            <p:cNvSpPr/>
            <p:nvPr/>
          </p:nvSpPr>
          <p:spPr>
            <a:xfrm>
              <a:off x="2095159" y="1633443"/>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73"/>
            <p:cNvSpPr/>
            <p:nvPr/>
          </p:nvSpPr>
          <p:spPr>
            <a:xfrm>
              <a:off x="2097345" y="1638969"/>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73"/>
            <p:cNvSpPr/>
            <p:nvPr/>
          </p:nvSpPr>
          <p:spPr>
            <a:xfrm>
              <a:off x="2096163" y="1635059"/>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73"/>
            <p:cNvSpPr/>
            <p:nvPr/>
          </p:nvSpPr>
          <p:spPr>
            <a:xfrm>
              <a:off x="2096014" y="1634774"/>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73"/>
            <p:cNvSpPr/>
            <p:nvPr/>
          </p:nvSpPr>
          <p:spPr>
            <a:xfrm>
              <a:off x="2097249" y="1638345"/>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73"/>
            <p:cNvSpPr/>
            <p:nvPr/>
          </p:nvSpPr>
          <p:spPr>
            <a:xfrm>
              <a:off x="2097059" y="1637299"/>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73"/>
            <p:cNvSpPr/>
            <p:nvPr/>
          </p:nvSpPr>
          <p:spPr>
            <a:xfrm>
              <a:off x="2096774" y="1636444"/>
              <a:ext cx="68" cy="149"/>
            </a:xfrm>
            <a:custGeom>
              <a:rect b="b" l="l" r="r" t="t"/>
              <a:pathLst>
                <a:path extrusionOk="0" h="11" w="5">
                  <a:moveTo>
                    <a:pt x="1"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73"/>
            <p:cNvSpPr/>
            <p:nvPr/>
          </p:nvSpPr>
          <p:spPr>
            <a:xfrm>
              <a:off x="2096639" y="1636009"/>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73"/>
            <p:cNvSpPr/>
            <p:nvPr/>
          </p:nvSpPr>
          <p:spPr>
            <a:xfrm>
              <a:off x="2097154" y="1637775"/>
              <a:ext cx="68" cy="204"/>
            </a:xfrm>
            <a:custGeom>
              <a:rect b="b" l="l" r="r" t="t"/>
              <a:pathLst>
                <a:path extrusionOk="0" h="15" w="5">
                  <a:moveTo>
                    <a:pt x="1"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73"/>
            <p:cNvSpPr/>
            <p:nvPr/>
          </p:nvSpPr>
          <p:spPr>
            <a:xfrm>
              <a:off x="2096924" y="1636824"/>
              <a:ext cx="54" cy="204"/>
            </a:xfrm>
            <a:custGeom>
              <a:rect b="b" l="l" r="r" t="t"/>
              <a:pathLst>
                <a:path extrusionOk="0" h="15" w="4">
                  <a:moveTo>
                    <a:pt x="0"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73"/>
            <p:cNvSpPr/>
            <p:nvPr/>
          </p:nvSpPr>
          <p:spPr>
            <a:xfrm>
              <a:off x="2096353" y="1635344"/>
              <a:ext cx="54" cy="163"/>
            </a:xfrm>
            <a:custGeom>
              <a:rect b="b" l="l" r="r" t="t"/>
              <a:pathLst>
                <a:path extrusionOk="0" h="12" w="4">
                  <a:moveTo>
                    <a:pt x="0"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73"/>
            <p:cNvSpPr/>
            <p:nvPr/>
          </p:nvSpPr>
          <p:spPr>
            <a:xfrm>
              <a:off x="2096489" y="1635724"/>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73"/>
            <p:cNvSpPr/>
            <p:nvPr/>
          </p:nvSpPr>
          <p:spPr>
            <a:xfrm>
              <a:off x="2095878" y="1634543"/>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73"/>
            <p:cNvSpPr/>
            <p:nvPr/>
          </p:nvSpPr>
          <p:spPr>
            <a:xfrm>
              <a:off x="2095729" y="1634299"/>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73"/>
            <p:cNvSpPr/>
            <p:nvPr/>
          </p:nvSpPr>
          <p:spPr>
            <a:xfrm>
              <a:off x="2095254" y="163296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73"/>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73"/>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73"/>
            <p:cNvSpPr/>
            <p:nvPr/>
          </p:nvSpPr>
          <p:spPr>
            <a:xfrm>
              <a:off x="2095064" y="163330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73"/>
            <p:cNvSpPr/>
            <p:nvPr/>
          </p:nvSpPr>
          <p:spPr>
            <a:xfrm>
              <a:off x="2109944" y="1656498"/>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73"/>
            <p:cNvSpPr/>
            <p:nvPr/>
          </p:nvSpPr>
          <p:spPr>
            <a:xfrm>
              <a:off x="2110555" y="1656362"/>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73"/>
            <p:cNvSpPr/>
            <p:nvPr/>
          </p:nvSpPr>
          <p:spPr>
            <a:xfrm>
              <a:off x="2118118" y="1656647"/>
              <a:ext cx="869" cy="394"/>
            </a:xfrm>
            <a:custGeom>
              <a:rect b="b" l="l" r="r" t="t"/>
              <a:pathLst>
                <a:path extrusionOk="0" h="29" w="64">
                  <a:moveTo>
                    <a:pt x="1" y="0"/>
                  </a:moveTo>
                  <a:lnTo>
                    <a:pt x="64"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73"/>
            <p:cNvSpPr/>
            <p:nvPr/>
          </p:nvSpPr>
          <p:spPr>
            <a:xfrm>
              <a:off x="2109374" y="1656552"/>
              <a:ext cx="244" cy="14"/>
            </a:xfrm>
            <a:custGeom>
              <a:rect b="b" l="l" r="r" t="t"/>
              <a:pathLst>
                <a:path extrusionOk="0" h="1" w="18">
                  <a:moveTo>
                    <a:pt x="0"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73"/>
            <p:cNvSpPr/>
            <p:nvPr/>
          </p:nvSpPr>
          <p:spPr>
            <a:xfrm>
              <a:off x="2110325" y="1656403"/>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73"/>
            <p:cNvSpPr/>
            <p:nvPr/>
          </p:nvSpPr>
          <p:spPr>
            <a:xfrm>
              <a:off x="2117222" y="1656308"/>
              <a:ext cx="774" cy="299"/>
            </a:xfrm>
            <a:custGeom>
              <a:rect b="b" l="l" r="r" t="t"/>
              <a:pathLst>
                <a:path extrusionOk="0" h="22" w="57">
                  <a:moveTo>
                    <a:pt x="0" y="1"/>
                  </a:moveTo>
                  <a:lnTo>
                    <a:pt x="56"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73"/>
            <p:cNvSpPr/>
            <p:nvPr/>
          </p:nvSpPr>
          <p:spPr>
            <a:xfrm>
              <a:off x="2110650" y="1656308"/>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73"/>
            <p:cNvSpPr/>
            <p:nvPr/>
          </p:nvSpPr>
          <p:spPr>
            <a:xfrm>
              <a:off x="2110135" y="1656457"/>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73"/>
            <p:cNvSpPr/>
            <p:nvPr/>
          </p:nvSpPr>
          <p:spPr>
            <a:xfrm>
              <a:off x="2119069" y="1657123"/>
              <a:ext cx="964" cy="434"/>
            </a:xfrm>
            <a:custGeom>
              <a:rect b="b" l="l" r="r" t="t"/>
              <a:pathLst>
                <a:path extrusionOk="0" h="32" w="71">
                  <a:moveTo>
                    <a:pt x="1" y="0"/>
                  </a:moveTo>
                  <a:lnTo>
                    <a:pt x="7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73"/>
            <p:cNvSpPr/>
            <p:nvPr/>
          </p:nvSpPr>
          <p:spPr>
            <a:xfrm>
              <a:off x="2108994" y="1656593"/>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73"/>
            <p:cNvSpPr/>
            <p:nvPr/>
          </p:nvSpPr>
          <p:spPr>
            <a:xfrm>
              <a:off x="2109659" y="1656498"/>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73"/>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73"/>
            <p:cNvSpPr/>
            <p:nvPr/>
          </p:nvSpPr>
          <p:spPr>
            <a:xfrm>
              <a:off x="2106428" y="1656552"/>
              <a:ext cx="584" cy="14"/>
            </a:xfrm>
            <a:custGeom>
              <a:rect b="b" l="l" r="r" t="t"/>
              <a:pathLst>
                <a:path extrusionOk="0" h="1" w="43">
                  <a:moveTo>
                    <a:pt x="0" y="0"/>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73"/>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73"/>
            <p:cNvSpPr/>
            <p:nvPr/>
          </p:nvSpPr>
          <p:spPr>
            <a:xfrm>
              <a:off x="2110460" y="1656403"/>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73"/>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73"/>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73"/>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73"/>
            <p:cNvSpPr/>
            <p:nvPr/>
          </p:nvSpPr>
          <p:spPr>
            <a:xfrm>
              <a:off x="2303017" y="1816074"/>
              <a:ext cx="394" cy="1059"/>
            </a:xfrm>
            <a:custGeom>
              <a:rect b="b" l="l" r="r" t="t"/>
              <a:pathLst>
                <a:path extrusionOk="0" h="78" w="29">
                  <a:moveTo>
                    <a:pt x="29" y="0"/>
                  </a:moveTo>
                  <a:lnTo>
                    <a:pt x="1" y="7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73"/>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73"/>
            <p:cNvSpPr/>
            <p:nvPr/>
          </p:nvSpPr>
          <p:spPr>
            <a:xfrm>
              <a:off x="2312765" y="1818355"/>
              <a:ext cx="434" cy="204"/>
            </a:xfrm>
            <a:custGeom>
              <a:rect b="b" l="l" r="r" t="t"/>
              <a:pathLst>
                <a:path extrusionOk="0" h="15" w="32">
                  <a:moveTo>
                    <a:pt x="32"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73"/>
            <p:cNvSpPr/>
            <p:nvPr/>
          </p:nvSpPr>
          <p:spPr>
            <a:xfrm>
              <a:off x="2311530" y="1818776"/>
              <a:ext cx="434" cy="109"/>
            </a:xfrm>
            <a:custGeom>
              <a:rect b="b" l="l" r="r" t="t"/>
              <a:pathLst>
                <a:path extrusionOk="0" h="8" w="32">
                  <a:moveTo>
                    <a:pt x="32"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73"/>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73"/>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73"/>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73"/>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73"/>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73"/>
            <p:cNvSpPr/>
            <p:nvPr/>
          </p:nvSpPr>
          <p:spPr>
            <a:xfrm>
              <a:off x="2312141" y="1818586"/>
              <a:ext cx="448" cy="163"/>
            </a:xfrm>
            <a:custGeom>
              <a:rect b="b" l="l" r="r" t="t"/>
              <a:pathLst>
                <a:path extrusionOk="0" h="12" w="33">
                  <a:moveTo>
                    <a:pt x="32"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73"/>
            <p:cNvSpPr/>
            <p:nvPr/>
          </p:nvSpPr>
          <p:spPr>
            <a:xfrm>
              <a:off x="2305447" y="1817120"/>
              <a:ext cx="204" cy="109"/>
            </a:xfrm>
            <a:custGeom>
              <a:rect b="b" l="l" r="r" t="t"/>
              <a:pathLst>
                <a:path extrusionOk="0" h="8" w="15">
                  <a:moveTo>
                    <a:pt x="1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73"/>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73"/>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73"/>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73"/>
            <p:cNvSpPr/>
            <p:nvPr/>
          </p:nvSpPr>
          <p:spPr>
            <a:xfrm>
              <a:off x="2453550" y="1892787"/>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73"/>
            <p:cNvSpPr/>
            <p:nvPr/>
          </p:nvSpPr>
          <p:spPr>
            <a:xfrm>
              <a:off x="2455791" y="1870737"/>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73"/>
            <p:cNvSpPr/>
            <p:nvPr/>
          </p:nvSpPr>
          <p:spPr>
            <a:xfrm>
              <a:off x="2453414" y="1892882"/>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73"/>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73"/>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73"/>
            <p:cNvSpPr/>
            <p:nvPr/>
          </p:nvSpPr>
          <p:spPr>
            <a:xfrm>
              <a:off x="2425553" y="1855571"/>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73"/>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73"/>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73"/>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73"/>
            <p:cNvSpPr/>
            <p:nvPr/>
          </p:nvSpPr>
          <p:spPr>
            <a:xfrm>
              <a:off x="2425988" y="185561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73"/>
            <p:cNvSpPr/>
            <p:nvPr/>
          </p:nvSpPr>
          <p:spPr>
            <a:xfrm>
              <a:off x="2424508" y="185528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73"/>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73"/>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73"/>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73"/>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73"/>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73"/>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73"/>
            <p:cNvSpPr/>
            <p:nvPr/>
          </p:nvSpPr>
          <p:spPr>
            <a:xfrm>
              <a:off x="2435682" y="1868117"/>
              <a:ext cx="258" cy="163"/>
            </a:xfrm>
            <a:custGeom>
              <a:rect b="b" l="l" r="r" t="t"/>
              <a:pathLst>
                <a:path extrusionOk="0" h="12" w="19">
                  <a:moveTo>
                    <a:pt x="18"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73"/>
            <p:cNvSpPr/>
            <p:nvPr/>
          </p:nvSpPr>
          <p:spPr>
            <a:xfrm>
              <a:off x="2432695" y="1865035"/>
              <a:ext cx="204" cy="299"/>
            </a:xfrm>
            <a:custGeom>
              <a:rect b="b" l="l" r="r" t="t"/>
              <a:pathLst>
                <a:path extrusionOk="0" h="22" w="15">
                  <a:moveTo>
                    <a:pt x="14"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73"/>
            <p:cNvSpPr/>
            <p:nvPr/>
          </p:nvSpPr>
          <p:spPr>
            <a:xfrm>
              <a:off x="2435397" y="1867886"/>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73"/>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73"/>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73"/>
            <p:cNvSpPr/>
            <p:nvPr/>
          </p:nvSpPr>
          <p:spPr>
            <a:xfrm>
              <a:off x="2432315" y="1864505"/>
              <a:ext cx="244" cy="353"/>
            </a:xfrm>
            <a:custGeom>
              <a:rect b="b" l="l" r="r" t="t"/>
              <a:pathLst>
                <a:path extrusionOk="0" h="26" w="18">
                  <a:moveTo>
                    <a:pt x="1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73"/>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73"/>
            <p:cNvSpPr/>
            <p:nvPr/>
          </p:nvSpPr>
          <p:spPr>
            <a:xfrm>
              <a:off x="2435071" y="1867601"/>
              <a:ext cx="204" cy="204"/>
            </a:xfrm>
            <a:custGeom>
              <a:rect b="b" l="l" r="r" t="t"/>
              <a:pathLst>
                <a:path extrusionOk="0" h="15" w="15">
                  <a:moveTo>
                    <a:pt x="1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73"/>
            <p:cNvSpPr/>
            <p:nvPr/>
          </p:nvSpPr>
          <p:spPr>
            <a:xfrm>
              <a:off x="2433021" y="1865551"/>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73"/>
            <p:cNvSpPr/>
            <p:nvPr/>
          </p:nvSpPr>
          <p:spPr>
            <a:xfrm>
              <a:off x="2434732" y="1867316"/>
              <a:ext cx="204" cy="204"/>
            </a:xfrm>
            <a:custGeom>
              <a:rect b="b" l="l" r="r" t="t"/>
              <a:pathLst>
                <a:path extrusionOk="0" h="15" w="15">
                  <a:moveTo>
                    <a:pt x="15"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73"/>
            <p:cNvSpPr/>
            <p:nvPr/>
          </p:nvSpPr>
          <p:spPr>
            <a:xfrm>
              <a:off x="2433456" y="1865985"/>
              <a:ext cx="299" cy="339"/>
            </a:xfrm>
            <a:custGeom>
              <a:rect b="b" l="l" r="r" t="t"/>
              <a:pathLst>
                <a:path extrusionOk="0" h="25" w="22">
                  <a:moveTo>
                    <a:pt x="21"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73"/>
            <p:cNvSpPr/>
            <p:nvPr/>
          </p:nvSpPr>
          <p:spPr>
            <a:xfrm>
              <a:off x="2434352" y="1866936"/>
              <a:ext cx="258" cy="244"/>
            </a:xfrm>
            <a:custGeom>
              <a:rect b="b" l="l" r="r" t="t"/>
              <a:pathLst>
                <a:path extrusionOk="0" h="18" w="19">
                  <a:moveTo>
                    <a:pt x="18"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73"/>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73"/>
            <p:cNvSpPr/>
            <p:nvPr/>
          </p:nvSpPr>
          <p:spPr>
            <a:xfrm>
              <a:off x="2433836" y="1866460"/>
              <a:ext cx="394" cy="394"/>
            </a:xfrm>
            <a:custGeom>
              <a:rect b="b" l="l" r="r" t="t"/>
              <a:pathLst>
                <a:path extrusionOk="0" h="29" w="29">
                  <a:moveTo>
                    <a:pt x="28" y="2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73"/>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73"/>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73"/>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73"/>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73"/>
            <p:cNvSpPr/>
            <p:nvPr/>
          </p:nvSpPr>
          <p:spPr>
            <a:xfrm>
              <a:off x="2791942" y="200215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73"/>
            <p:cNvSpPr/>
            <p:nvPr/>
          </p:nvSpPr>
          <p:spPr>
            <a:xfrm>
              <a:off x="2790367" y="2002059"/>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73"/>
            <p:cNvSpPr/>
            <p:nvPr/>
          </p:nvSpPr>
          <p:spPr>
            <a:xfrm>
              <a:off x="2792458" y="2002154"/>
              <a:ext cx="394" cy="14"/>
            </a:xfrm>
            <a:custGeom>
              <a:rect b="b" l="l" r="r" t="t"/>
              <a:pathLst>
                <a:path extrusionOk="0" h="1" w="29">
                  <a:moveTo>
                    <a:pt x="1" y="1"/>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73"/>
            <p:cNvSpPr/>
            <p:nvPr/>
          </p:nvSpPr>
          <p:spPr>
            <a:xfrm>
              <a:off x="2790843" y="2002113"/>
              <a:ext cx="394" cy="14"/>
            </a:xfrm>
            <a:custGeom>
              <a:rect b="b" l="l" r="r" t="t"/>
              <a:pathLst>
                <a:path extrusionOk="0" h="1" w="29">
                  <a:moveTo>
                    <a:pt x="1" y="0"/>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73"/>
            <p:cNvSpPr/>
            <p:nvPr/>
          </p:nvSpPr>
          <p:spPr>
            <a:xfrm>
              <a:off x="2793463" y="2002059"/>
              <a:ext cx="353" cy="14"/>
            </a:xfrm>
            <a:custGeom>
              <a:rect b="b" l="l" r="r" t="t"/>
              <a:pathLst>
                <a:path extrusionOk="0" h="1" w="26">
                  <a:moveTo>
                    <a:pt x="1"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73"/>
            <p:cNvSpPr/>
            <p:nvPr/>
          </p:nvSpPr>
          <p:spPr>
            <a:xfrm>
              <a:off x="2792947" y="2002113"/>
              <a:ext cx="380" cy="14"/>
            </a:xfrm>
            <a:custGeom>
              <a:rect b="b" l="l" r="r" t="t"/>
              <a:pathLst>
                <a:path extrusionOk="0" h="1" w="28">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73"/>
            <p:cNvSpPr/>
            <p:nvPr/>
          </p:nvSpPr>
          <p:spPr>
            <a:xfrm>
              <a:off x="2793938" y="2002018"/>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73"/>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73"/>
            <p:cNvSpPr/>
            <p:nvPr/>
          </p:nvSpPr>
          <p:spPr>
            <a:xfrm>
              <a:off x="2783524" y="1996546"/>
              <a:ext cx="394" cy="68"/>
            </a:xfrm>
            <a:custGeom>
              <a:rect b="b" l="l" r="r" t="t"/>
              <a:pathLst>
                <a:path extrusionOk="0" h="5" w="29">
                  <a:moveTo>
                    <a:pt x="1" y="1"/>
                  </a:moveTo>
                  <a:lnTo>
                    <a:pt x="29"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73"/>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73"/>
            <p:cNvSpPr/>
            <p:nvPr/>
          </p:nvSpPr>
          <p:spPr>
            <a:xfrm>
              <a:off x="2789471" y="2001869"/>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73"/>
            <p:cNvSpPr/>
            <p:nvPr/>
          </p:nvSpPr>
          <p:spPr>
            <a:xfrm>
              <a:off x="2789091" y="2001733"/>
              <a:ext cx="244" cy="109"/>
            </a:xfrm>
            <a:custGeom>
              <a:rect b="b" l="l" r="r" t="t"/>
              <a:pathLst>
                <a:path extrusionOk="0" h="8" w="18">
                  <a:moveTo>
                    <a:pt x="0"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73"/>
            <p:cNvSpPr/>
            <p:nvPr/>
          </p:nvSpPr>
          <p:spPr>
            <a:xfrm>
              <a:off x="2789892" y="2001964"/>
              <a:ext cx="299" cy="109"/>
            </a:xfrm>
            <a:custGeom>
              <a:rect b="b" l="l" r="r" t="t"/>
              <a:pathLst>
                <a:path extrusionOk="0" h="8" w="22">
                  <a:moveTo>
                    <a:pt x="1" y="1"/>
                  </a:moveTo>
                  <a:lnTo>
                    <a:pt x="22"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73"/>
            <p:cNvSpPr/>
            <p:nvPr/>
          </p:nvSpPr>
          <p:spPr>
            <a:xfrm>
              <a:off x="2794943" y="200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73"/>
            <p:cNvSpPr/>
            <p:nvPr/>
          </p:nvSpPr>
          <p:spPr>
            <a:xfrm>
              <a:off x="2796083" y="2000253"/>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73"/>
            <p:cNvSpPr/>
            <p:nvPr/>
          </p:nvSpPr>
          <p:spPr>
            <a:xfrm>
              <a:off x="2791847" y="200215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73"/>
            <p:cNvSpPr/>
            <p:nvPr/>
          </p:nvSpPr>
          <p:spPr>
            <a:xfrm>
              <a:off x="2794563" y="2001923"/>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73"/>
            <p:cNvSpPr/>
            <p:nvPr/>
          </p:nvSpPr>
          <p:spPr>
            <a:xfrm>
              <a:off x="2794794" y="2001923"/>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73"/>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73"/>
            <p:cNvSpPr/>
            <p:nvPr/>
          </p:nvSpPr>
          <p:spPr>
            <a:xfrm>
              <a:off x="2796749" y="199916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73"/>
            <p:cNvSpPr/>
            <p:nvPr/>
          </p:nvSpPr>
          <p:spPr>
            <a:xfrm>
              <a:off x="2796559" y="1999208"/>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73"/>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73"/>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73"/>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73"/>
            <p:cNvSpPr/>
            <p:nvPr/>
          </p:nvSpPr>
          <p:spPr>
            <a:xfrm>
              <a:off x="2794223" y="2001964"/>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73"/>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73"/>
            <p:cNvSpPr/>
            <p:nvPr/>
          </p:nvSpPr>
          <p:spPr>
            <a:xfrm>
              <a:off x="2888668" y="2013192"/>
              <a:ext cx="204" cy="244"/>
            </a:xfrm>
            <a:custGeom>
              <a:rect b="b" l="l" r="r" t="t"/>
              <a:pathLst>
                <a:path extrusionOk="0" h="18" w="15">
                  <a:moveTo>
                    <a:pt x="15"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73"/>
            <p:cNvSpPr/>
            <p:nvPr/>
          </p:nvSpPr>
          <p:spPr>
            <a:xfrm>
              <a:off x="2888913" y="2013478"/>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73"/>
            <p:cNvSpPr/>
            <p:nvPr/>
          </p:nvSpPr>
          <p:spPr>
            <a:xfrm>
              <a:off x="2888438" y="2012907"/>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73"/>
            <p:cNvSpPr/>
            <p:nvPr/>
          </p:nvSpPr>
          <p:spPr>
            <a:xfrm>
              <a:off x="2889049" y="2013708"/>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73"/>
            <p:cNvSpPr/>
            <p:nvPr/>
          </p:nvSpPr>
          <p:spPr>
            <a:xfrm>
              <a:off x="2887582" y="2011577"/>
              <a:ext cx="299" cy="434"/>
            </a:xfrm>
            <a:custGeom>
              <a:rect b="b" l="l" r="r" t="t"/>
              <a:pathLst>
                <a:path extrusionOk="0" h="32" w="22">
                  <a:moveTo>
                    <a:pt x="0" y="0"/>
                  </a:moveTo>
                  <a:lnTo>
                    <a:pt x="2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73"/>
            <p:cNvSpPr/>
            <p:nvPr/>
          </p:nvSpPr>
          <p:spPr>
            <a:xfrm>
              <a:off x="2888247" y="2012568"/>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73"/>
            <p:cNvSpPr/>
            <p:nvPr/>
          </p:nvSpPr>
          <p:spPr>
            <a:xfrm>
              <a:off x="2889239" y="2013898"/>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73"/>
            <p:cNvSpPr/>
            <p:nvPr/>
          </p:nvSpPr>
          <p:spPr>
            <a:xfrm>
              <a:off x="2887908" y="2012093"/>
              <a:ext cx="204" cy="353"/>
            </a:xfrm>
            <a:custGeom>
              <a:rect b="b" l="l" r="r" t="t"/>
              <a:pathLst>
                <a:path extrusionOk="0" h="26" w="15">
                  <a:moveTo>
                    <a:pt x="15"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73"/>
            <p:cNvSpPr/>
            <p:nvPr/>
          </p:nvSpPr>
          <p:spPr>
            <a:xfrm>
              <a:off x="2889334" y="2014048"/>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73"/>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73"/>
            <p:cNvSpPr/>
            <p:nvPr/>
          </p:nvSpPr>
          <p:spPr>
            <a:xfrm>
              <a:off x="2889483" y="2014143"/>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73"/>
            <p:cNvSpPr/>
            <p:nvPr/>
          </p:nvSpPr>
          <p:spPr>
            <a:xfrm>
              <a:off x="2889578" y="2014238"/>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73"/>
            <p:cNvSpPr/>
            <p:nvPr/>
          </p:nvSpPr>
          <p:spPr>
            <a:xfrm>
              <a:off x="2889619" y="2014279"/>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73"/>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73"/>
            <p:cNvSpPr/>
            <p:nvPr/>
          </p:nvSpPr>
          <p:spPr>
            <a:xfrm>
              <a:off x="2893950" y="2010952"/>
              <a:ext cx="54" cy="299"/>
            </a:xfrm>
            <a:custGeom>
              <a:rect b="b" l="l" r="r" t="t"/>
              <a:pathLst>
                <a:path extrusionOk="0" h="22" w="4">
                  <a:moveTo>
                    <a:pt x="0" y="1"/>
                  </a:moveTo>
                  <a:lnTo>
                    <a:pt x="4"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73"/>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73"/>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73"/>
            <p:cNvSpPr/>
            <p:nvPr/>
          </p:nvSpPr>
          <p:spPr>
            <a:xfrm>
              <a:off x="2889714" y="201433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73"/>
            <p:cNvSpPr/>
            <p:nvPr/>
          </p:nvSpPr>
          <p:spPr>
            <a:xfrm>
              <a:off x="2893855" y="2010477"/>
              <a:ext cx="54" cy="353"/>
            </a:xfrm>
            <a:custGeom>
              <a:rect b="b" l="l" r="r" t="t"/>
              <a:pathLst>
                <a:path extrusionOk="0" h="26" w="4">
                  <a:moveTo>
                    <a:pt x="0" y="1"/>
                  </a:moveTo>
                  <a:lnTo>
                    <a:pt x="4"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73"/>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73"/>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73"/>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73"/>
            <p:cNvSpPr/>
            <p:nvPr/>
          </p:nvSpPr>
          <p:spPr>
            <a:xfrm>
              <a:off x="2333674" y="1784181"/>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73"/>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73"/>
            <p:cNvSpPr/>
            <p:nvPr/>
          </p:nvSpPr>
          <p:spPr>
            <a:xfrm>
              <a:off x="2334530" y="1788403"/>
              <a:ext cx="204" cy="828"/>
            </a:xfrm>
            <a:custGeom>
              <a:rect b="b" l="l" r="r" t="t"/>
              <a:pathLst>
                <a:path extrusionOk="0" h="61" w="15">
                  <a:moveTo>
                    <a:pt x="1" y="1"/>
                  </a:moveTo>
                  <a:lnTo>
                    <a:pt x="15"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73"/>
            <p:cNvSpPr/>
            <p:nvPr/>
          </p:nvSpPr>
          <p:spPr>
            <a:xfrm>
              <a:off x="2334340" y="1787697"/>
              <a:ext cx="204" cy="720"/>
            </a:xfrm>
            <a:custGeom>
              <a:rect b="b" l="l" r="r" t="t"/>
              <a:pathLst>
                <a:path extrusionOk="0" h="53" w="15">
                  <a:moveTo>
                    <a:pt x="1" y="0"/>
                  </a:moveTo>
                  <a:lnTo>
                    <a:pt x="15"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73"/>
            <p:cNvSpPr/>
            <p:nvPr/>
          </p:nvSpPr>
          <p:spPr>
            <a:xfrm>
              <a:off x="2333770" y="17850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73"/>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73"/>
            <p:cNvSpPr/>
            <p:nvPr/>
          </p:nvSpPr>
          <p:spPr>
            <a:xfrm>
              <a:off x="2333865" y="1785742"/>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73"/>
            <p:cNvSpPr/>
            <p:nvPr/>
          </p:nvSpPr>
          <p:spPr>
            <a:xfrm>
              <a:off x="2334055" y="1786462"/>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73"/>
            <p:cNvSpPr/>
            <p:nvPr/>
          </p:nvSpPr>
          <p:spPr>
            <a:xfrm>
              <a:off x="2333674" y="178418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73"/>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73"/>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73"/>
            <p:cNvSpPr/>
            <p:nvPr/>
          </p:nvSpPr>
          <p:spPr>
            <a:xfrm>
              <a:off x="2337666" y="179363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73"/>
            <p:cNvSpPr/>
            <p:nvPr/>
          </p:nvSpPr>
          <p:spPr>
            <a:xfrm>
              <a:off x="2338046" y="1793590"/>
              <a:ext cx="679" cy="14"/>
            </a:xfrm>
            <a:custGeom>
              <a:rect b="b" l="l" r="r" t="t"/>
              <a:pathLst>
                <a:path extrusionOk="0" h="1" w="50">
                  <a:moveTo>
                    <a:pt x="1" y="0"/>
                  </a:moveTo>
                  <a:lnTo>
                    <a:pt x="5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73"/>
            <p:cNvSpPr/>
            <p:nvPr/>
          </p:nvSpPr>
          <p:spPr>
            <a:xfrm>
              <a:off x="2342663" y="1794255"/>
              <a:ext cx="353" cy="204"/>
            </a:xfrm>
            <a:custGeom>
              <a:rect b="b" l="l" r="r" t="t"/>
              <a:pathLst>
                <a:path extrusionOk="0" h="15" w="26">
                  <a:moveTo>
                    <a:pt x="1" y="0"/>
                  </a:moveTo>
                  <a:lnTo>
                    <a:pt x="25"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73"/>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73"/>
            <p:cNvSpPr/>
            <p:nvPr/>
          </p:nvSpPr>
          <p:spPr>
            <a:xfrm>
              <a:off x="2343192" y="1794540"/>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73"/>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73"/>
            <p:cNvSpPr/>
            <p:nvPr/>
          </p:nvSpPr>
          <p:spPr>
            <a:xfrm>
              <a:off x="2382309" y="181835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73"/>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73"/>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73"/>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73"/>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73"/>
            <p:cNvSpPr/>
            <p:nvPr/>
          </p:nvSpPr>
          <p:spPr>
            <a:xfrm>
              <a:off x="2397991" y="1811743"/>
              <a:ext cx="204" cy="14"/>
            </a:xfrm>
            <a:custGeom>
              <a:rect b="b" l="l" r="r" t="t"/>
              <a:pathLst>
                <a:path extrusionOk="0" h="1" w="15">
                  <a:moveTo>
                    <a:pt x="0"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73"/>
            <p:cNvSpPr/>
            <p:nvPr/>
          </p:nvSpPr>
          <p:spPr>
            <a:xfrm>
              <a:off x="2393185" y="1816685"/>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73"/>
            <p:cNvSpPr/>
            <p:nvPr/>
          </p:nvSpPr>
          <p:spPr>
            <a:xfrm>
              <a:off x="2399702" y="1812598"/>
              <a:ext cx="204" cy="204"/>
            </a:xfrm>
            <a:custGeom>
              <a:rect b="b" l="l" r="r" t="t"/>
              <a:pathLst>
                <a:path extrusionOk="0" h="15" w="15">
                  <a:moveTo>
                    <a:pt x="1" y="1"/>
                  </a:moveTo>
                  <a:lnTo>
                    <a:pt x="15"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73"/>
            <p:cNvSpPr/>
            <p:nvPr/>
          </p:nvSpPr>
          <p:spPr>
            <a:xfrm>
              <a:off x="2399227" y="1812273"/>
              <a:ext cx="204" cy="149"/>
            </a:xfrm>
            <a:custGeom>
              <a:rect b="b" l="l" r="r" t="t"/>
              <a:pathLst>
                <a:path extrusionOk="0" h="11" w="15">
                  <a:moveTo>
                    <a:pt x="1" y="0"/>
                  </a:move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73"/>
            <p:cNvSpPr/>
            <p:nvPr/>
          </p:nvSpPr>
          <p:spPr>
            <a:xfrm>
              <a:off x="2398426" y="1811838"/>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73"/>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73"/>
            <p:cNvSpPr/>
            <p:nvPr/>
          </p:nvSpPr>
          <p:spPr>
            <a:xfrm>
              <a:off x="2393755" y="181540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73"/>
            <p:cNvSpPr/>
            <p:nvPr/>
          </p:nvSpPr>
          <p:spPr>
            <a:xfrm>
              <a:off x="2400747" y="1813549"/>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73"/>
            <p:cNvSpPr/>
            <p:nvPr/>
          </p:nvSpPr>
          <p:spPr>
            <a:xfrm>
              <a:off x="2393375" y="181616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73"/>
            <p:cNvSpPr/>
            <p:nvPr/>
          </p:nvSpPr>
          <p:spPr>
            <a:xfrm>
              <a:off x="2400177" y="1813033"/>
              <a:ext cx="299" cy="244"/>
            </a:xfrm>
            <a:custGeom>
              <a:rect b="b" l="l" r="r" t="t"/>
              <a:pathLst>
                <a:path extrusionOk="0" h="18" w="22">
                  <a:moveTo>
                    <a:pt x="1" y="0"/>
                  </a:moveTo>
                  <a:lnTo>
                    <a:pt x="2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73"/>
            <p:cNvSpPr/>
            <p:nvPr/>
          </p:nvSpPr>
          <p:spPr>
            <a:xfrm>
              <a:off x="2393565" y="1815735"/>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73"/>
            <p:cNvSpPr/>
            <p:nvPr/>
          </p:nvSpPr>
          <p:spPr>
            <a:xfrm>
              <a:off x="2398806" y="1812028"/>
              <a:ext cx="204" cy="109"/>
            </a:xfrm>
            <a:custGeom>
              <a:rect b="b" l="l" r="r" t="t"/>
              <a:pathLst>
                <a:path extrusionOk="0" h="8" w="15">
                  <a:moveTo>
                    <a:pt x="0" y="1"/>
                  </a:moveTo>
                  <a:lnTo>
                    <a:pt x="1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73"/>
            <p:cNvSpPr/>
            <p:nvPr/>
          </p:nvSpPr>
          <p:spPr>
            <a:xfrm>
              <a:off x="2394420" y="181426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73"/>
            <p:cNvSpPr/>
            <p:nvPr/>
          </p:nvSpPr>
          <p:spPr>
            <a:xfrm>
              <a:off x="2394040" y="181483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73"/>
            <p:cNvSpPr/>
            <p:nvPr/>
          </p:nvSpPr>
          <p:spPr>
            <a:xfrm>
              <a:off x="2394135" y="1814649"/>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73"/>
            <p:cNvSpPr/>
            <p:nvPr/>
          </p:nvSpPr>
          <p:spPr>
            <a:xfrm>
              <a:off x="2394230" y="1814499"/>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73"/>
            <p:cNvSpPr/>
            <p:nvPr/>
          </p:nvSpPr>
          <p:spPr>
            <a:xfrm>
              <a:off x="2394380" y="181430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73"/>
            <p:cNvSpPr/>
            <p:nvPr/>
          </p:nvSpPr>
          <p:spPr>
            <a:xfrm>
              <a:off x="2394325" y="181440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73"/>
            <p:cNvSpPr/>
            <p:nvPr/>
          </p:nvSpPr>
          <p:spPr>
            <a:xfrm>
              <a:off x="2393904" y="1815070"/>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73"/>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73"/>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73"/>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73"/>
            <p:cNvSpPr/>
            <p:nvPr/>
          </p:nvSpPr>
          <p:spPr>
            <a:xfrm>
              <a:off x="2083563" y="1634394"/>
              <a:ext cx="149" cy="109"/>
            </a:xfrm>
            <a:custGeom>
              <a:rect b="b" l="l" r="r" t="t"/>
              <a:pathLst>
                <a:path extrusionOk="0" h="8" w="11">
                  <a:moveTo>
                    <a:pt x="1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73"/>
            <p:cNvSpPr/>
            <p:nvPr/>
          </p:nvSpPr>
          <p:spPr>
            <a:xfrm>
              <a:off x="2066972" y="1624699"/>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73"/>
            <p:cNvSpPr/>
            <p:nvPr/>
          </p:nvSpPr>
          <p:spPr>
            <a:xfrm>
              <a:off x="2087840" y="1638630"/>
              <a:ext cx="244" cy="299"/>
            </a:xfrm>
            <a:custGeom>
              <a:rect b="b" l="l" r="r" t="t"/>
              <a:pathLst>
                <a:path extrusionOk="0" h="22" w="18">
                  <a:moveTo>
                    <a:pt x="1" y="1"/>
                  </a:moveTo>
                  <a:lnTo>
                    <a:pt x="18"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73"/>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73"/>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73"/>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73"/>
            <p:cNvSpPr/>
            <p:nvPr/>
          </p:nvSpPr>
          <p:spPr>
            <a:xfrm>
              <a:off x="2088411" y="1639295"/>
              <a:ext cx="204" cy="204"/>
            </a:xfrm>
            <a:custGeom>
              <a:rect b="b" l="l" r="r" t="t"/>
              <a:pathLst>
                <a:path extrusionOk="0" h="15" w="15">
                  <a:moveTo>
                    <a:pt x="15"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73"/>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73"/>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73"/>
            <p:cNvSpPr/>
            <p:nvPr/>
          </p:nvSpPr>
          <p:spPr>
            <a:xfrm>
              <a:off x="2088125" y="1638969"/>
              <a:ext cx="204" cy="244"/>
            </a:xfrm>
            <a:custGeom>
              <a:rect b="b" l="l" r="r" t="t"/>
              <a:pathLst>
                <a:path extrusionOk="0" h="18" w="15">
                  <a:moveTo>
                    <a:pt x="1" y="0"/>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73"/>
            <p:cNvSpPr/>
            <p:nvPr/>
          </p:nvSpPr>
          <p:spPr>
            <a:xfrm>
              <a:off x="2088696" y="1639580"/>
              <a:ext cx="258" cy="204"/>
            </a:xfrm>
            <a:custGeom>
              <a:rect b="b" l="l" r="r" t="t"/>
              <a:pathLst>
                <a:path extrusionOk="0" h="15" w="19">
                  <a:moveTo>
                    <a:pt x="1" y="1"/>
                  </a:moveTo>
                  <a:lnTo>
                    <a:pt x="18"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73"/>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73"/>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73"/>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73"/>
            <p:cNvSpPr/>
            <p:nvPr/>
          </p:nvSpPr>
          <p:spPr>
            <a:xfrm>
              <a:off x="2101676" y="1658019"/>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73"/>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73"/>
            <p:cNvSpPr/>
            <p:nvPr/>
          </p:nvSpPr>
          <p:spPr>
            <a:xfrm>
              <a:off x="2101296" y="1658209"/>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73"/>
            <p:cNvSpPr/>
            <p:nvPr/>
          </p:nvSpPr>
          <p:spPr>
            <a:xfrm>
              <a:off x="2100630" y="1658684"/>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73"/>
            <p:cNvSpPr/>
            <p:nvPr/>
          </p:nvSpPr>
          <p:spPr>
            <a:xfrm>
              <a:off x="2100956" y="1658453"/>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73"/>
            <p:cNvSpPr/>
            <p:nvPr/>
          </p:nvSpPr>
          <p:spPr>
            <a:xfrm>
              <a:off x="2102056" y="1657829"/>
              <a:ext cx="204" cy="163"/>
            </a:xfrm>
            <a:custGeom>
              <a:rect b="b" l="l" r="r" t="t"/>
              <a:pathLst>
                <a:path extrusionOk="0" h="12"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73"/>
            <p:cNvSpPr/>
            <p:nvPr/>
          </p:nvSpPr>
          <p:spPr>
            <a:xfrm>
              <a:off x="2103142" y="1657543"/>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73"/>
            <p:cNvSpPr/>
            <p:nvPr/>
          </p:nvSpPr>
          <p:spPr>
            <a:xfrm>
              <a:off x="2102816" y="1657638"/>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73"/>
            <p:cNvSpPr/>
            <p:nvPr/>
          </p:nvSpPr>
          <p:spPr>
            <a:xfrm>
              <a:off x="2102436" y="1657733"/>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73"/>
            <p:cNvSpPr/>
            <p:nvPr/>
          </p:nvSpPr>
          <p:spPr>
            <a:xfrm>
              <a:off x="2100345" y="1659023"/>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73"/>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73"/>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73"/>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73"/>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73"/>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73"/>
            <p:cNvSpPr/>
            <p:nvPr/>
          </p:nvSpPr>
          <p:spPr>
            <a:xfrm>
              <a:off x="2100060" y="1659308"/>
              <a:ext cx="204" cy="244"/>
            </a:xfrm>
            <a:custGeom>
              <a:rect b="b" l="l" r="r" t="t"/>
              <a:pathLst>
                <a:path extrusionOk="0" h="18" w="15">
                  <a:moveTo>
                    <a:pt x="0" y="18"/>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73"/>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73"/>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73"/>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73"/>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73"/>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73"/>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73"/>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73"/>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73"/>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73"/>
            <p:cNvSpPr/>
            <p:nvPr/>
          </p:nvSpPr>
          <p:spPr>
            <a:xfrm>
              <a:off x="1391722" y="1941503"/>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73"/>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73"/>
            <p:cNvSpPr/>
            <p:nvPr/>
          </p:nvSpPr>
          <p:spPr>
            <a:xfrm>
              <a:off x="1391586" y="1938937"/>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73"/>
            <p:cNvSpPr/>
            <p:nvPr/>
          </p:nvSpPr>
          <p:spPr>
            <a:xfrm>
              <a:off x="1381403" y="1935230"/>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73"/>
            <p:cNvSpPr/>
            <p:nvPr/>
          </p:nvSpPr>
          <p:spPr>
            <a:xfrm>
              <a:off x="1391396" y="1938516"/>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73"/>
            <p:cNvSpPr/>
            <p:nvPr/>
          </p:nvSpPr>
          <p:spPr>
            <a:xfrm>
              <a:off x="1382163" y="1935665"/>
              <a:ext cx="204" cy="109"/>
            </a:xfrm>
            <a:custGeom>
              <a:rect b="b" l="l" r="r" t="t"/>
              <a:pathLst>
                <a:path extrusionOk="0" h="8" w="15">
                  <a:moveTo>
                    <a:pt x="1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73"/>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73"/>
            <p:cNvSpPr/>
            <p:nvPr/>
          </p:nvSpPr>
          <p:spPr>
            <a:xfrm>
              <a:off x="1391627" y="1941978"/>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73"/>
            <p:cNvSpPr/>
            <p:nvPr/>
          </p:nvSpPr>
          <p:spPr>
            <a:xfrm>
              <a:off x="1391722" y="1939602"/>
              <a:ext cx="14" cy="109"/>
            </a:xfrm>
            <a:custGeom>
              <a:rect b="b" l="l" r="r" t="t"/>
              <a:pathLst>
                <a:path extrusionOk="0" h="8" w="1">
                  <a:moveTo>
                    <a:pt x="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73"/>
            <p:cNvSpPr/>
            <p:nvPr/>
          </p:nvSpPr>
          <p:spPr>
            <a:xfrm>
              <a:off x="1391722" y="193998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73"/>
            <p:cNvSpPr/>
            <p:nvPr/>
          </p:nvSpPr>
          <p:spPr>
            <a:xfrm>
              <a:off x="1391722" y="193941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73"/>
            <p:cNvSpPr/>
            <p:nvPr/>
          </p:nvSpPr>
          <p:spPr>
            <a:xfrm>
              <a:off x="1391627" y="1939127"/>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73"/>
            <p:cNvSpPr/>
            <p:nvPr/>
          </p:nvSpPr>
          <p:spPr>
            <a:xfrm>
              <a:off x="1391491" y="1938652"/>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73"/>
            <p:cNvSpPr/>
            <p:nvPr/>
          </p:nvSpPr>
          <p:spPr>
            <a:xfrm>
              <a:off x="1391532" y="193880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73"/>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73"/>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73"/>
            <p:cNvSpPr/>
            <p:nvPr/>
          </p:nvSpPr>
          <p:spPr>
            <a:xfrm>
              <a:off x="1378552" y="1934660"/>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73"/>
            <p:cNvSpPr/>
            <p:nvPr/>
          </p:nvSpPr>
          <p:spPr>
            <a:xfrm>
              <a:off x="1374370" y="1937892"/>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73"/>
            <p:cNvSpPr/>
            <p:nvPr/>
          </p:nvSpPr>
          <p:spPr>
            <a:xfrm>
              <a:off x="1373759" y="1938462"/>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73"/>
            <p:cNvSpPr/>
            <p:nvPr/>
          </p:nvSpPr>
          <p:spPr>
            <a:xfrm>
              <a:off x="1377601" y="1935190"/>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73"/>
            <p:cNvSpPr/>
            <p:nvPr/>
          </p:nvSpPr>
          <p:spPr>
            <a:xfrm>
              <a:off x="1378362" y="1934714"/>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73"/>
            <p:cNvSpPr/>
            <p:nvPr/>
          </p:nvSpPr>
          <p:spPr>
            <a:xfrm>
              <a:off x="1377370" y="1935380"/>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73"/>
            <p:cNvSpPr/>
            <p:nvPr/>
          </p:nvSpPr>
          <p:spPr>
            <a:xfrm>
              <a:off x="1377031" y="1935570"/>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73"/>
            <p:cNvSpPr/>
            <p:nvPr/>
          </p:nvSpPr>
          <p:spPr>
            <a:xfrm>
              <a:off x="1376705" y="1935855"/>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73"/>
            <p:cNvSpPr/>
            <p:nvPr/>
          </p:nvSpPr>
          <p:spPr>
            <a:xfrm>
              <a:off x="1375470" y="1936900"/>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73"/>
            <p:cNvSpPr/>
            <p:nvPr/>
          </p:nvSpPr>
          <p:spPr>
            <a:xfrm>
              <a:off x="1377846" y="1935040"/>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73"/>
            <p:cNvSpPr/>
            <p:nvPr/>
          </p:nvSpPr>
          <p:spPr>
            <a:xfrm>
              <a:off x="1378076" y="1934905"/>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73"/>
            <p:cNvSpPr/>
            <p:nvPr/>
          </p:nvSpPr>
          <p:spPr>
            <a:xfrm>
              <a:off x="1374899" y="1937376"/>
              <a:ext cx="204" cy="149"/>
            </a:xfrm>
            <a:custGeom>
              <a:rect b="b" l="l" r="r" t="t"/>
              <a:pathLst>
                <a:path extrusionOk="0" h="11" w="15">
                  <a:moveTo>
                    <a:pt x="1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73"/>
            <p:cNvSpPr/>
            <p:nvPr/>
          </p:nvSpPr>
          <p:spPr>
            <a:xfrm>
              <a:off x="1375890" y="1936520"/>
              <a:ext cx="204" cy="109"/>
            </a:xfrm>
            <a:custGeom>
              <a:rect b="b" l="l" r="r" t="t"/>
              <a:pathLst>
                <a:path extrusionOk="0" h="8" w="15">
                  <a:moveTo>
                    <a:pt x="15"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73"/>
            <p:cNvSpPr/>
            <p:nvPr/>
          </p:nvSpPr>
          <p:spPr>
            <a:xfrm>
              <a:off x="1376325" y="1936140"/>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73"/>
            <p:cNvSpPr/>
            <p:nvPr/>
          </p:nvSpPr>
          <p:spPr>
            <a:xfrm>
              <a:off x="1378226" y="1934810"/>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73"/>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73"/>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73"/>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73"/>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73"/>
            <p:cNvSpPr/>
            <p:nvPr/>
          </p:nvSpPr>
          <p:spPr>
            <a:xfrm>
              <a:off x="1358213" y="1927342"/>
              <a:ext cx="394" cy="543"/>
            </a:xfrm>
            <a:custGeom>
              <a:rect b="b" l="l" r="r" t="t"/>
              <a:pathLst>
                <a:path extrusionOk="0" h="40" w="29">
                  <a:moveTo>
                    <a:pt x="1" y="39"/>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73"/>
            <p:cNvSpPr/>
            <p:nvPr/>
          </p:nvSpPr>
          <p:spPr>
            <a:xfrm>
              <a:off x="1360874" y="1924206"/>
              <a:ext cx="109" cy="163"/>
            </a:xfrm>
            <a:custGeom>
              <a:rect b="b" l="l" r="r" t="t"/>
              <a:pathLst>
                <a:path extrusionOk="0" h="12" w="8">
                  <a:moveTo>
                    <a:pt x="1" y="1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73"/>
            <p:cNvSpPr/>
            <p:nvPr/>
          </p:nvSpPr>
          <p:spPr>
            <a:xfrm>
              <a:off x="1361064" y="192397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73"/>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73"/>
            <p:cNvSpPr/>
            <p:nvPr/>
          </p:nvSpPr>
          <p:spPr>
            <a:xfrm>
              <a:off x="1358647" y="1926826"/>
              <a:ext cx="339" cy="434"/>
            </a:xfrm>
            <a:custGeom>
              <a:rect b="b" l="l" r="r" t="t"/>
              <a:pathLst>
                <a:path extrusionOk="0" h="32" w="25">
                  <a:moveTo>
                    <a:pt x="0" y="32"/>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73"/>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73"/>
            <p:cNvSpPr/>
            <p:nvPr/>
          </p:nvSpPr>
          <p:spPr>
            <a:xfrm>
              <a:off x="1359788" y="1925441"/>
              <a:ext cx="204" cy="299"/>
            </a:xfrm>
            <a:custGeom>
              <a:rect b="b" l="l" r="r" t="t"/>
              <a:pathLst>
                <a:path extrusionOk="0" h="22" w="15">
                  <a:moveTo>
                    <a:pt x="0" y="22"/>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73"/>
            <p:cNvSpPr/>
            <p:nvPr/>
          </p:nvSpPr>
          <p:spPr>
            <a:xfrm>
              <a:off x="1359448" y="1925876"/>
              <a:ext cx="258" cy="339"/>
            </a:xfrm>
            <a:custGeom>
              <a:rect b="b" l="l" r="r" t="t"/>
              <a:pathLst>
                <a:path extrusionOk="0" h="25" w="19">
                  <a:moveTo>
                    <a:pt x="1"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73"/>
            <p:cNvSpPr/>
            <p:nvPr/>
          </p:nvSpPr>
          <p:spPr>
            <a:xfrm>
              <a:off x="1360113" y="1925115"/>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73"/>
            <p:cNvSpPr/>
            <p:nvPr/>
          </p:nvSpPr>
          <p:spPr>
            <a:xfrm>
              <a:off x="1361213" y="1923785"/>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73"/>
            <p:cNvSpPr/>
            <p:nvPr/>
          </p:nvSpPr>
          <p:spPr>
            <a:xfrm>
              <a:off x="1360643" y="1924450"/>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73"/>
            <p:cNvSpPr/>
            <p:nvPr/>
          </p:nvSpPr>
          <p:spPr>
            <a:xfrm>
              <a:off x="1360399" y="1924735"/>
              <a:ext cx="163" cy="244"/>
            </a:xfrm>
            <a:custGeom>
              <a:rect b="b" l="l" r="r" t="t"/>
              <a:pathLst>
                <a:path extrusionOk="0" h="18" w="12">
                  <a:moveTo>
                    <a:pt x="1"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73"/>
            <p:cNvSpPr/>
            <p:nvPr/>
          </p:nvSpPr>
          <p:spPr>
            <a:xfrm>
              <a:off x="1359068" y="1926351"/>
              <a:ext cx="258" cy="339"/>
            </a:xfrm>
            <a:custGeom>
              <a:rect b="b" l="l" r="r" t="t"/>
              <a:pathLst>
                <a:path extrusionOk="0" h="25" w="19">
                  <a:moveTo>
                    <a:pt x="1"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73"/>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73"/>
            <p:cNvSpPr/>
            <p:nvPr/>
          </p:nvSpPr>
          <p:spPr>
            <a:xfrm>
              <a:off x="1381973" y="1909664"/>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73"/>
            <p:cNvSpPr/>
            <p:nvPr/>
          </p:nvSpPr>
          <p:spPr>
            <a:xfrm>
              <a:off x="1381837" y="1909800"/>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73"/>
            <p:cNvSpPr/>
            <p:nvPr/>
          </p:nvSpPr>
          <p:spPr>
            <a:xfrm>
              <a:off x="1386970" y="1905618"/>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73"/>
            <p:cNvSpPr/>
            <p:nvPr/>
          </p:nvSpPr>
          <p:spPr>
            <a:xfrm>
              <a:off x="1382123" y="1909515"/>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73"/>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73"/>
            <p:cNvSpPr/>
            <p:nvPr/>
          </p:nvSpPr>
          <p:spPr>
            <a:xfrm>
              <a:off x="1387214" y="1905767"/>
              <a:ext cx="244" cy="204"/>
            </a:xfrm>
            <a:custGeom>
              <a:rect b="b" l="l" r="r" t="t"/>
              <a:pathLst>
                <a:path extrusionOk="0" h="15" w="18">
                  <a:moveTo>
                    <a:pt x="0"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73"/>
            <p:cNvSpPr/>
            <p:nvPr/>
          </p:nvSpPr>
          <p:spPr>
            <a:xfrm>
              <a:off x="1382408" y="1909189"/>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73"/>
            <p:cNvSpPr/>
            <p:nvPr/>
          </p:nvSpPr>
          <p:spPr>
            <a:xfrm>
              <a:off x="1381593" y="190994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73"/>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73"/>
            <p:cNvSpPr/>
            <p:nvPr/>
          </p:nvSpPr>
          <p:spPr>
            <a:xfrm>
              <a:off x="1382258" y="1909379"/>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73"/>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73"/>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73"/>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73"/>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73"/>
            <p:cNvSpPr/>
            <p:nvPr/>
          </p:nvSpPr>
          <p:spPr>
            <a:xfrm>
              <a:off x="1510797" y="1904382"/>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73"/>
            <p:cNvSpPr/>
            <p:nvPr/>
          </p:nvSpPr>
          <p:spPr>
            <a:xfrm>
              <a:off x="1511598" y="1896453"/>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73"/>
            <p:cNvSpPr/>
            <p:nvPr/>
          </p:nvSpPr>
          <p:spPr>
            <a:xfrm>
              <a:off x="1510647" y="1905998"/>
              <a:ext cx="14" cy="448"/>
            </a:xfrm>
            <a:custGeom>
              <a:rect b="b" l="l" r="r" t="t"/>
              <a:pathLst>
                <a:path extrusionOk="0" h="33" w="1">
                  <a:moveTo>
                    <a:pt x="1" y="3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73"/>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73"/>
            <p:cNvSpPr/>
            <p:nvPr/>
          </p:nvSpPr>
          <p:spPr>
            <a:xfrm>
              <a:off x="1510932" y="1902821"/>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73"/>
            <p:cNvSpPr/>
            <p:nvPr/>
          </p:nvSpPr>
          <p:spPr>
            <a:xfrm>
              <a:off x="1511082" y="1901056"/>
              <a:ext cx="54" cy="353"/>
            </a:xfrm>
            <a:custGeom>
              <a:rect b="b" l="l" r="r" t="t"/>
              <a:pathLst>
                <a:path extrusionOk="0" h="26" w="4">
                  <a:moveTo>
                    <a:pt x="0" y="2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73"/>
            <p:cNvSpPr/>
            <p:nvPr/>
          </p:nvSpPr>
          <p:spPr>
            <a:xfrm>
              <a:off x="1511462" y="1897824"/>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73"/>
            <p:cNvSpPr/>
            <p:nvPr/>
          </p:nvSpPr>
          <p:spPr>
            <a:xfrm>
              <a:off x="1511272" y="1899399"/>
              <a:ext cx="54" cy="339"/>
            </a:xfrm>
            <a:custGeom>
              <a:rect b="b" l="l" r="r" t="t"/>
              <a:pathLst>
                <a:path extrusionOk="0" h="25" w="4">
                  <a:moveTo>
                    <a:pt x="0" y="25"/>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73"/>
            <p:cNvSpPr/>
            <p:nvPr/>
          </p:nvSpPr>
          <p:spPr>
            <a:xfrm>
              <a:off x="1511788" y="1895068"/>
              <a:ext cx="14" cy="163"/>
            </a:xfrm>
            <a:custGeom>
              <a:rect b="b" l="l" r="r" t="t"/>
              <a:pathLst>
                <a:path extrusionOk="0" h="12" w="1">
                  <a:moveTo>
                    <a:pt x="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73"/>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73"/>
            <p:cNvSpPr/>
            <p:nvPr/>
          </p:nvSpPr>
          <p:spPr>
            <a:xfrm>
              <a:off x="1418863" y="1933615"/>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73"/>
            <p:cNvSpPr/>
            <p:nvPr/>
          </p:nvSpPr>
          <p:spPr>
            <a:xfrm>
              <a:off x="1419488" y="1933194"/>
              <a:ext cx="244" cy="149"/>
            </a:xfrm>
            <a:custGeom>
              <a:rect b="b" l="l" r="r" t="t"/>
              <a:pathLst>
                <a:path extrusionOk="0" h="11" w="18">
                  <a:moveTo>
                    <a:pt x="0" y="1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73"/>
            <p:cNvSpPr/>
            <p:nvPr/>
          </p:nvSpPr>
          <p:spPr>
            <a:xfrm>
              <a:off x="1421429" y="1932189"/>
              <a:ext cx="353" cy="163"/>
            </a:xfrm>
            <a:custGeom>
              <a:rect b="b" l="l" r="r" t="t"/>
              <a:pathLst>
                <a:path extrusionOk="0" h="12" w="26">
                  <a:moveTo>
                    <a:pt x="1" y="1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73"/>
            <p:cNvSpPr/>
            <p:nvPr/>
          </p:nvSpPr>
          <p:spPr>
            <a:xfrm>
              <a:off x="1420058" y="1932814"/>
              <a:ext cx="394" cy="204"/>
            </a:xfrm>
            <a:custGeom>
              <a:rect b="b" l="l" r="r" t="t"/>
              <a:pathLst>
                <a:path extrusionOk="0" h="15" w="29">
                  <a:moveTo>
                    <a:pt x="0" y="14"/>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73"/>
            <p:cNvSpPr/>
            <p:nvPr/>
          </p:nvSpPr>
          <p:spPr>
            <a:xfrm>
              <a:off x="1423575" y="1931619"/>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73"/>
            <p:cNvSpPr/>
            <p:nvPr/>
          </p:nvSpPr>
          <p:spPr>
            <a:xfrm>
              <a:off x="1422190" y="1931958"/>
              <a:ext cx="299" cy="109"/>
            </a:xfrm>
            <a:custGeom>
              <a:rect b="b" l="l" r="r" t="t"/>
              <a:pathLst>
                <a:path extrusionOk="0" h="8" w="22">
                  <a:moveTo>
                    <a:pt x="1" y="7"/>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73"/>
            <p:cNvSpPr/>
            <p:nvPr/>
          </p:nvSpPr>
          <p:spPr>
            <a:xfrm>
              <a:off x="1422814" y="1931768"/>
              <a:ext cx="394" cy="109"/>
            </a:xfrm>
            <a:custGeom>
              <a:rect b="b" l="l" r="r" t="t"/>
              <a:pathLst>
                <a:path extrusionOk="0" h="8" w="29">
                  <a:moveTo>
                    <a:pt x="0" y="7"/>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73"/>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73"/>
            <p:cNvSpPr/>
            <p:nvPr/>
          </p:nvSpPr>
          <p:spPr>
            <a:xfrm>
              <a:off x="1420669" y="1932433"/>
              <a:ext cx="489" cy="244"/>
            </a:xfrm>
            <a:custGeom>
              <a:rect b="b" l="l" r="r" t="t"/>
              <a:pathLst>
                <a:path extrusionOk="0" h="18" w="36">
                  <a:moveTo>
                    <a:pt x="1" y="18"/>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73"/>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73"/>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73"/>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73"/>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73"/>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73"/>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73"/>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73"/>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73"/>
            <p:cNvSpPr/>
            <p:nvPr/>
          </p:nvSpPr>
          <p:spPr>
            <a:xfrm>
              <a:off x="1644983" y="2301999"/>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73"/>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73"/>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73"/>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73"/>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73"/>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73"/>
            <p:cNvSpPr/>
            <p:nvPr/>
          </p:nvSpPr>
          <p:spPr>
            <a:xfrm>
              <a:off x="1617312" y="2278700"/>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73"/>
            <p:cNvSpPr/>
            <p:nvPr/>
          </p:nvSpPr>
          <p:spPr>
            <a:xfrm>
              <a:off x="1618032" y="2278660"/>
              <a:ext cx="244" cy="14"/>
            </a:xfrm>
            <a:custGeom>
              <a:rect b="b" l="l" r="r" t="t"/>
              <a:pathLst>
                <a:path extrusionOk="0" h="1" w="18">
                  <a:moveTo>
                    <a:pt x="0"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73"/>
            <p:cNvSpPr/>
            <p:nvPr/>
          </p:nvSpPr>
          <p:spPr>
            <a:xfrm>
              <a:off x="1645024" y="2299718"/>
              <a:ext cx="14" cy="244"/>
            </a:xfrm>
            <a:custGeom>
              <a:rect b="b" l="l" r="r" t="t"/>
              <a:pathLst>
                <a:path extrusionOk="0" h="18" w="1">
                  <a:moveTo>
                    <a:pt x="1"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73"/>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73"/>
            <p:cNvSpPr/>
            <p:nvPr/>
          </p:nvSpPr>
          <p:spPr>
            <a:xfrm>
              <a:off x="1644983" y="2301429"/>
              <a:ext cx="14" cy="299"/>
            </a:xfrm>
            <a:custGeom>
              <a:rect b="b" l="l" r="r" t="t"/>
              <a:pathLst>
                <a:path extrusionOk="0" h="22"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73"/>
            <p:cNvSpPr/>
            <p:nvPr/>
          </p:nvSpPr>
          <p:spPr>
            <a:xfrm>
              <a:off x="1645119" y="2298673"/>
              <a:ext cx="14" cy="244"/>
            </a:xfrm>
            <a:custGeom>
              <a:rect b="b" l="l" r="r" t="t"/>
              <a:pathLst>
                <a:path extrusionOk="0" h="18" w="1">
                  <a:moveTo>
                    <a:pt x="1"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73"/>
            <p:cNvSpPr/>
            <p:nvPr/>
          </p:nvSpPr>
          <p:spPr>
            <a:xfrm>
              <a:off x="1618697" y="2278565"/>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73"/>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73"/>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73"/>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73"/>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73"/>
            <p:cNvSpPr/>
            <p:nvPr/>
          </p:nvSpPr>
          <p:spPr>
            <a:xfrm>
              <a:off x="1639946" y="224058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73"/>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73"/>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73"/>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73"/>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73"/>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73"/>
            <p:cNvSpPr/>
            <p:nvPr/>
          </p:nvSpPr>
          <p:spPr>
            <a:xfrm>
              <a:off x="1644358" y="224490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73"/>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73"/>
            <p:cNvSpPr/>
            <p:nvPr/>
          </p:nvSpPr>
          <p:spPr>
            <a:xfrm>
              <a:off x="1614081" y="2280031"/>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73"/>
            <p:cNvSpPr/>
            <p:nvPr/>
          </p:nvSpPr>
          <p:spPr>
            <a:xfrm>
              <a:off x="1611284" y="2310119"/>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73"/>
            <p:cNvSpPr/>
            <p:nvPr/>
          </p:nvSpPr>
          <p:spPr>
            <a:xfrm>
              <a:off x="1611379" y="230973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73"/>
            <p:cNvSpPr/>
            <p:nvPr/>
          </p:nvSpPr>
          <p:spPr>
            <a:xfrm>
              <a:off x="1611379" y="230950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73"/>
            <p:cNvSpPr/>
            <p:nvPr/>
          </p:nvSpPr>
          <p:spPr>
            <a:xfrm>
              <a:off x="1613700" y="2281226"/>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73"/>
            <p:cNvSpPr/>
            <p:nvPr/>
          </p:nvSpPr>
          <p:spPr>
            <a:xfrm>
              <a:off x="1611134" y="231055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73"/>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73"/>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73"/>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73"/>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73"/>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73"/>
            <p:cNvSpPr/>
            <p:nvPr/>
          </p:nvSpPr>
          <p:spPr>
            <a:xfrm>
              <a:off x="1542351" y="2224132"/>
              <a:ext cx="68" cy="299"/>
            </a:xfrm>
            <a:custGeom>
              <a:rect b="b" l="l" r="r" t="t"/>
              <a:pathLst>
                <a:path extrusionOk="0" h="22" w="5">
                  <a:moveTo>
                    <a:pt x="4"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73"/>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73"/>
            <p:cNvSpPr/>
            <p:nvPr/>
          </p:nvSpPr>
          <p:spPr>
            <a:xfrm>
              <a:off x="1542256" y="2224513"/>
              <a:ext cx="68" cy="204"/>
            </a:xfrm>
            <a:custGeom>
              <a:rect b="b" l="l" r="r" t="t"/>
              <a:pathLst>
                <a:path extrusionOk="0" h="15" w="5">
                  <a:moveTo>
                    <a:pt x="4"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73"/>
            <p:cNvSpPr/>
            <p:nvPr/>
          </p:nvSpPr>
          <p:spPr>
            <a:xfrm>
              <a:off x="1542066" y="2225137"/>
              <a:ext cx="68" cy="204"/>
            </a:xfrm>
            <a:custGeom>
              <a:rect b="b" l="l" r="r" t="t"/>
              <a:pathLst>
                <a:path extrusionOk="0" h="15" w="5">
                  <a:moveTo>
                    <a:pt x="4"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73"/>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73"/>
            <p:cNvSpPr/>
            <p:nvPr/>
          </p:nvSpPr>
          <p:spPr>
            <a:xfrm>
              <a:off x="1542161" y="2224893"/>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73"/>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73"/>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73"/>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73"/>
            <p:cNvSpPr/>
            <p:nvPr/>
          </p:nvSpPr>
          <p:spPr>
            <a:xfrm>
              <a:off x="1542921" y="2220955"/>
              <a:ext cx="68" cy="339"/>
            </a:xfrm>
            <a:custGeom>
              <a:rect b="b" l="l" r="r" t="t"/>
              <a:pathLst>
                <a:path extrusionOk="0" h="25" w="5">
                  <a:moveTo>
                    <a:pt x="4" y="0"/>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73"/>
            <p:cNvSpPr/>
            <p:nvPr/>
          </p:nvSpPr>
          <p:spPr>
            <a:xfrm>
              <a:off x="1532996" y="250510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73"/>
            <p:cNvSpPr/>
            <p:nvPr/>
          </p:nvSpPr>
          <p:spPr>
            <a:xfrm>
              <a:off x="1542826" y="2221566"/>
              <a:ext cx="68" cy="299"/>
            </a:xfrm>
            <a:custGeom>
              <a:rect b="b" l="l" r="r" t="t"/>
              <a:pathLst>
                <a:path extrusionOk="0" h="22" w="5">
                  <a:moveTo>
                    <a:pt x="4"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73"/>
            <p:cNvSpPr/>
            <p:nvPr/>
          </p:nvSpPr>
          <p:spPr>
            <a:xfrm>
              <a:off x="1540830" y="2504861"/>
              <a:ext cx="638" cy="68"/>
            </a:xfrm>
            <a:custGeom>
              <a:rect b="b" l="l" r="r" t="t"/>
              <a:pathLst>
                <a:path extrusionOk="0" h="5" w="47">
                  <a:moveTo>
                    <a:pt x="1" y="1"/>
                  </a:moveTo>
                  <a:lnTo>
                    <a:pt x="46"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73"/>
            <p:cNvSpPr/>
            <p:nvPr/>
          </p:nvSpPr>
          <p:spPr>
            <a:xfrm>
              <a:off x="1543111" y="2219530"/>
              <a:ext cx="68" cy="299"/>
            </a:xfrm>
            <a:custGeom>
              <a:rect b="b" l="l" r="r" t="t"/>
              <a:pathLst>
                <a:path extrusionOk="0" h="22" w="5">
                  <a:moveTo>
                    <a:pt x="4"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73"/>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73"/>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73"/>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73"/>
            <p:cNvSpPr/>
            <p:nvPr/>
          </p:nvSpPr>
          <p:spPr>
            <a:xfrm>
              <a:off x="1542541" y="2223141"/>
              <a:ext cx="109" cy="339"/>
            </a:xfrm>
            <a:custGeom>
              <a:rect b="b" l="l" r="r" t="t"/>
              <a:pathLst>
                <a:path extrusionOk="0" h="25" w="8">
                  <a:moveTo>
                    <a:pt x="8" y="0"/>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73"/>
            <p:cNvSpPr/>
            <p:nvPr/>
          </p:nvSpPr>
          <p:spPr>
            <a:xfrm>
              <a:off x="1542785" y="2222137"/>
              <a:ext cx="54" cy="299"/>
            </a:xfrm>
            <a:custGeom>
              <a:rect b="b" l="l" r="r" t="t"/>
              <a:pathLst>
                <a:path extrusionOk="0" h="22" w="4">
                  <a:moveTo>
                    <a:pt x="4"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73"/>
            <p:cNvSpPr/>
            <p:nvPr/>
          </p:nvSpPr>
          <p:spPr>
            <a:xfrm>
              <a:off x="1541590" y="2504915"/>
              <a:ext cx="448" cy="54"/>
            </a:xfrm>
            <a:custGeom>
              <a:rect b="b" l="l" r="r" t="t"/>
              <a:pathLst>
                <a:path extrusionOk="0" h="4" w="33">
                  <a:moveTo>
                    <a:pt x="1"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73"/>
            <p:cNvSpPr/>
            <p:nvPr/>
          </p:nvSpPr>
          <p:spPr>
            <a:xfrm>
              <a:off x="1542636" y="2222666"/>
              <a:ext cx="109" cy="299"/>
            </a:xfrm>
            <a:custGeom>
              <a:rect b="b" l="l" r="r" t="t"/>
              <a:pathLst>
                <a:path extrusionOk="0" h="22" w="8">
                  <a:moveTo>
                    <a:pt x="8"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73"/>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73"/>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73"/>
            <p:cNvSpPr/>
            <p:nvPr/>
          </p:nvSpPr>
          <p:spPr>
            <a:xfrm>
              <a:off x="1523858" y="2474868"/>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73"/>
            <p:cNvSpPr/>
            <p:nvPr/>
          </p:nvSpPr>
          <p:spPr>
            <a:xfrm>
              <a:off x="1525243" y="2475724"/>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73"/>
            <p:cNvSpPr/>
            <p:nvPr/>
          </p:nvSpPr>
          <p:spPr>
            <a:xfrm>
              <a:off x="1524483" y="247524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73"/>
            <p:cNvSpPr/>
            <p:nvPr/>
          </p:nvSpPr>
          <p:spPr>
            <a:xfrm>
              <a:off x="1523057" y="2474488"/>
              <a:ext cx="149" cy="109"/>
            </a:xfrm>
            <a:custGeom>
              <a:rect b="b" l="l" r="r" t="t"/>
              <a:pathLst>
                <a:path extrusionOk="0" h="8" w="11">
                  <a:moveTo>
                    <a:pt x="0"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73"/>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73"/>
            <p:cNvSpPr/>
            <p:nvPr/>
          </p:nvSpPr>
          <p:spPr>
            <a:xfrm>
              <a:off x="1542215" y="2504956"/>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73"/>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73"/>
            <p:cNvSpPr/>
            <p:nvPr/>
          </p:nvSpPr>
          <p:spPr>
            <a:xfrm>
              <a:off x="1532466" y="250510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73"/>
            <p:cNvSpPr/>
            <p:nvPr/>
          </p:nvSpPr>
          <p:spPr>
            <a:xfrm>
              <a:off x="1532656" y="250510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73"/>
            <p:cNvSpPr/>
            <p:nvPr/>
          </p:nvSpPr>
          <p:spPr>
            <a:xfrm>
              <a:off x="1542785" y="2505105"/>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73"/>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73"/>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73"/>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73"/>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73"/>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73"/>
            <p:cNvSpPr/>
            <p:nvPr/>
          </p:nvSpPr>
          <p:spPr>
            <a:xfrm>
              <a:off x="1613184" y="2195620"/>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73"/>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73"/>
            <p:cNvSpPr/>
            <p:nvPr/>
          </p:nvSpPr>
          <p:spPr>
            <a:xfrm>
              <a:off x="1613035" y="2195335"/>
              <a:ext cx="109" cy="204"/>
            </a:xfrm>
            <a:custGeom>
              <a:rect b="b" l="l" r="r" t="t"/>
              <a:pathLst>
                <a:path extrusionOk="0" h="15" w="8">
                  <a:moveTo>
                    <a:pt x="1" y="0"/>
                  </a:moveTo>
                  <a:lnTo>
                    <a:pt x="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73"/>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73"/>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73"/>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73"/>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73"/>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73"/>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73"/>
            <p:cNvSpPr/>
            <p:nvPr/>
          </p:nvSpPr>
          <p:spPr>
            <a:xfrm>
              <a:off x="1613280" y="2195810"/>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73"/>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73"/>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73"/>
            <p:cNvSpPr/>
            <p:nvPr/>
          </p:nvSpPr>
          <p:spPr>
            <a:xfrm>
              <a:off x="1581101" y="2216013"/>
              <a:ext cx="489" cy="489"/>
            </a:xfrm>
            <a:custGeom>
              <a:rect b="b" l="l" r="r" t="t"/>
              <a:pathLst>
                <a:path extrusionOk="0" h="36" w="36">
                  <a:moveTo>
                    <a:pt x="35" y="3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73"/>
            <p:cNvSpPr/>
            <p:nvPr/>
          </p:nvSpPr>
          <p:spPr>
            <a:xfrm>
              <a:off x="1580436" y="2215294"/>
              <a:ext cx="489" cy="489"/>
            </a:xfrm>
            <a:custGeom>
              <a:rect b="b" l="l" r="r" t="t"/>
              <a:pathLst>
                <a:path extrusionOk="0" h="36" w="36">
                  <a:moveTo>
                    <a:pt x="35" y="36"/>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73"/>
            <p:cNvSpPr/>
            <p:nvPr/>
          </p:nvSpPr>
          <p:spPr>
            <a:xfrm>
              <a:off x="1581807" y="2216719"/>
              <a:ext cx="448" cy="489"/>
            </a:xfrm>
            <a:custGeom>
              <a:rect b="b" l="l" r="r" t="t"/>
              <a:pathLst>
                <a:path extrusionOk="0" h="36" w="33">
                  <a:moveTo>
                    <a:pt x="32" y="36"/>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73"/>
            <p:cNvSpPr/>
            <p:nvPr/>
          </p:nvSpPr>
          <p:spPr>
            <a:xfrm>
              <a:off x="1582472" y="2217439"/>
              <a:ext cx="543" cy="530"/>
            </a:xfrm>
            <a:custGeom>
              <a:rect b="b" l="l" r="r" t="t"/>
              <a:pathLst>
                <a:path extrusionOk="0" h="39" w="40">
                  <a:moveTo>
                    <a:pt x="39" y="39"/>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73"/>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73"/>
            <p:cNvSpPr/>
            <p:nvPr/>
          </p:nvSpPr>
          <p:spPr>
            <a:xfrm>
              <a:off x="1579662" y="2214438"/>
              <a:ext cx="638" cy="679"/>
            </a:xfrm>
            <a:custGeom>
              <a:rect b="b" l="l" r="r" t="t"/>
              <a:pathLst>
                <a:path extrusionOk="0" h="50" w="47">
                  <a:moveTo>
                    <a:pt x="46" y="5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73"/>
            <p:cNvSpPr/>
            <p:nvPr/>
          </p:nvSpPr>
          <p:spPr>
            <a:xfrm>
              <a:off x="1579146" y="2213773"/>
              <a:ext cx="530" cy="679"/>
            </a:xfrm>
            <a:custGeom>
              <a:rect b="b" l="l" r="r" t="t"/>
              <a:pathLst>
                <a:path extrusionOk="0" h="50" w="39">
                  <a:moveTo>
                    <a:pt x="39" y="50"/>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73"/>
            <p:cNvSpPr/>
            <p:nvPr/>
          </p:nvSpPr>
          <p:spPr>
            <a:xfrm>
              <a:off x="1578290" y="2212687"/>
              <a:ext cx="204" cy="204"/>
            </a:xfrm>
            <a:custGeom>
              <a:rect b="b" l="l" r="r" t="t"/>
              <a:pathLst>
                <a:path extrusionOk="0" h="15" w="15">
                  <a:moveTo>
                    <a:pt x="0" y="0"/>
                  </a:moveTo>
                  <a:lnTo>
                    <a:pt x="1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73"/>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73"/>
            <p:cNvSpPr/>
            <p:nvPr/>
          </p:nvSpPr>
          <p:spPr>
            <a:xfrm>
              <a:off x="1578616" y="2213108"/>
              <a:ext cx="394" cy="489"/>
            </a:xfrm>
            <a:custGeom>
              <a:rect b="b" l="l" r="r" t="t"/>
              <a:pathLst>
                <a:path extrusionOk="0" h="36" w="29">
                  <a:moveTo>
                    <a:pt x="29" y="36"/>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73"/>
            <p:cNvSpPr/>
            <p:nvPr/>
          </p:nvSpPr>
          <p:spPr>
            <a:xfrm>
              <a:off x="1622254" y="225441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73"/>
            <p:cNvSpPr/>
            <p:nvPr/>
          </p:nvSpPr>
          <p:spPr>
            <a:xfrm>
              <a:off x="1618982" y="2254275"/>
              <a:ext cx="774" cy="109"/>
            </a:xfrm>
            <a:custGeom>
              <a:rect b="b" l="l" r="r" t="t"/>
              <a:pathLst>
                <a:path extrusionOk="0" h="8" w="57">
                  <a:moveTo>
                    <a:pt x="56"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73"/>
            <p:cNvSpPr/>
            <p:nvPr/>
          </p:nvSpPr>
          <p:spPr>
            <a:xfrm>
              <a:off x="1621263" y="225422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73"/>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73"/>
            <p:cNvSpPr/>
            <p:nvPr/>
          </p:nvSpPr>
          <p:spPr>
            <a:xfrm>
              <a:off x="1622824" y="2254600"/>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73"/>
            <p:cNvSpPr/>
            <p:nvPr/>
          </p:nvSpPr>
          <p:spPr>
            <a:xfrm>
              <a:off x="1621779" y="225431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73"/>
            <p:cNvSpPr/>
            <p:nvPr/>
          </p:nvSpPr>
          <p:spPr>
            <a:xfrm>
              <a:off x="1584712" y="2219475"/>
              <a:ext cx="489" cy="448"/>
            </a:xfrm>
            <a:custGeom>
              <a:rect b="b" l="l" r="r" t="t"/>
              <a:pathLst>
                <a:path extrusionOk="0" h="33" w="36">
                  <a:moveTo>
                    <a:pt x="35" y="3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73"/>
            <p:cNvSpPr/>
            <p:nvPr/>
          </p:nvSpPr>
          <p:spPr>
            <a:xfrm>
              <a:off x="1583137" y="2218050"/>
              <a:ext cx="679" cy="679"/>
            </a:xfrm>
            <a:custGeom>
              <a:rect b="b" l="l" r="r" t="t"/>
              <a:pathLst>
                <a:path extrusionOk="0" h="50" w="50">
                  <a:moveTo>
                    <a:pt x="50" y="5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73"/>
            <p:cNvSpPr/>
            <p:nvPr/>
          </p:nvSpPr>
          <p:spPr>
            <a:xfrm>
              <a:off x="1586084" y="2220616"/>
              <a:ext cx="448" cy="299"/>
            </a:xfrm>
            <a:custGeom>
              <a:rect b="b" l="l" r="r" t="t"/>
              <a:pathLst>
                <a:path extrusionOk="0" h="22" w="33">
                  <a:moveTo>
                    <a:pt x="32"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73"/>
            <p:cNvSpPr/>
            <p:nvPr/>
          </p:nvSpPr>
          <p:spPr>
            <a:xfrm>
              <a:off x="1583952" y="2218810"/>
              <a:ext cx="584" cy="543"/>
            </a:xfrm>
            <a:custGeom>
              <a:rect b="b" l="l" r="r" t="t"/>
              <a:pathLst>
                <a:path extrusionOk="0" h="40" w="43">
                  <a:moveTo>
                    <a:pt x="42" y="3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73"/>
            <p:cNvSpPr/>
            <p:nvPr/>
          </p:nvSpPr>
          <p:spPr>
            <a:xfrm>
              <a:off x="1585418" y="2220100"/>
              <a:ext cx="448" cy="339"/>
            </a:xfrm>
            <a:custGeom>
              <a:rect b="b" l="l" r="r" t="t"/>
              <a:pathLst>
                <a:path extrusionOk="0" h="25" w="33">
                  <a:moveTo>
                    <a:pt x="32"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73"/>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73"/>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73"/>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73"/>
            <p:cNvSpPr/>
            <p:nvPr/>
          </p:nvSpPr>
          <p:spPr>
            <a:xfrm>
              <a:off x="1638140" y="223916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73"/>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73"/>
            <p:cNvSpPr/>
            <p:nvPr/>
          </p:nvSpPr>
          <p:spPr>
            <a:xfrm>
              <a:off x="1408599" y="1961951"/>
              <a:ext cx="434" cy="54"/>
            </a:xfrm>
            <a:custGeom>
              <a:rect b="b" l="l" r="r" t="t"/>
              <a:pathLst>
                <a:path extrusionOk="0" h="4" w="32">
                  <a:moveTo>
                    <a:pt x="0"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73"/>
            <p:cNvSpPr/>
            <p:nvPr/>
          </p:nvSpPr>
          <p:spPr>
            <a:xfrm>
              <a:off x="1407553" y="196195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73"/>
            <p:cNvSpPr/>
            <p:nvPr/>
          </p:nvSpPr>
          <p:spPr>
            <a:xfrm>
              <a:off x="1418918" y="1963988"/>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73"/>
            <p:cNvSpPr/>
            <p:nvPr/>
          </p:nvSpPr>
          <p:spPr>
            <a:xfrm>
              <a:off x="1408123" y="196195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73"/>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73"/>
            <p:cNvSpPr/>
            <p:nvPr/>
          </p:nvSpPr>
          <p:spPr>
            <a:xfrm>
              <a:off x="1419773" y="196404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73"/>
            <p:cNvSpPr/>
            <p:nvPr/>
          </p:nvSpPr>
          <p:spPr>
            <a:xfrm>
              <a:off x="1420533" y="1963988"/>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73"/>
            <p:cNvSpPr/>
            <p:nvPr/>
          </p:nvSpPr>
          <p:spPr>
            <a:xfrm>
              <a:off x="1418442" y="1963893"/>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73"/>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73"/>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73"/>
            <p:cNvSpPr/>
            <p:nvPr/>
          </p:nvSpPr>
          <p:spPr>
            <a:xfrm>
              <a:off x="1409115" y="1961992"/>
              <a:ext cx="353" cy="68"/>
            </a:xfrm>
            <a:custGeom>
              <a:rect b="b" l="l" r="r" t="t"/>
              <a:pathLst>
                <a:path extrusionOk="0" h="5" w="26">
                  <a:moveTo>
                    <a:pt x="1"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73"/>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73"/>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73"/>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73"/>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73"/>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73"/>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73"/>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73"/>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73"/>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73"/>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73"/>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73"/>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73"/>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73"/>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73"/>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73"/>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73"/>
            <p:cNvSpPr/>
            <p:nvPr/>
          </p:nvSpPr>
          <p:spPr>
            <a:xfrm>
              <a:off x="1540124" y="2029540"/>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73"/>
            <p:cNvSpPr/>
            <p:nvPr/>
          </p:nvSpPr>
          <p:spPr>
            <a:xfrm>
              <a:off x="1536363" y="2030436"/>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73"/>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73"/>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73"/>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73"/>
            <p:cNvSpPr/>
            <p:nvPr/>
          </p:nvSpPr>
          <p:spPr>
            <a:xfrm>
              <a:off x="1539459" y="2029676"/>
              <a:ext cx="339" cy="109"/>
            </a:xfrm>
            <a:custGeom>
              <a:rect b="b" l="l" r="r" t="t"/>
              <a:pathLst>
                <a:path extrusionOk="0" h="8" w="25">
                  <a:moveTo>
                    <a:pt x="0" y="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73"/>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73"/>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73"/>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73"/>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73"/>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73"/>
            <p:cNvSpPr/>
            <p:nvPr/>
          </p:nvSpPr>
          <p:spPr>
            <a:xfrm>
              <a:off x="1523532" y="207460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73"/>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73"/>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73"/>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73"/>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73"/>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73"/>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73"/>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73"/>
            <p:cNvSpPr/>
            <p:nvPr/>
          </p:nvSpPr>
          <p:spPr>
            <a:xfrm>
              <a:off x="1467063" y="1987667"/>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73"/>
            <p:cNvSpPr/>
            <p:nvPr/>
          </p:nvSpPr>
          <p:spPr>
            <a:xfrm>
              <a:off x="1467783" y="1986906"/>
              <a:ext cx="244" cy="299"/>
            </a:xfrm>
            <a:custGeom>
              <a:rect b="b" l="l" r="r" t="t"/>
              <a:pathLst>
                <a:path extrusionOk="0" h="22" w="18">
                  <a:moveTo>
                    <a:pt x="0" y="2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73"/>
            <p:cNvSpPr/>
            <p:nvPr/>
          </p:nvSpPr>
          <p:spPr>
            <a:xfrm>
              <a:off x="1466724" y="1987993"/>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73"/>
            <p:cNvSpPr/>
            <p:nvPr/>
          </p:nvSpPr>
          <p:spPr>
            <a:xfrm>
              <a:off x="1467389" y="1987287"/>
              <a:ext cx="258" cy="244"/>
            </a:xfrm>
            <a:custGeom>
              <a:rect b="b" l="l" r="r" t="t"/>
              <a:pathLst>
                <a:path extrusionOk="0" h="18" w="19">
                  <a:moveTo>
                    <a:pt x="1" y="18"/>
                  </a:moveTo>
                  <a:lnTo>
                    <a:pt x="1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73"/>
            <p:cNvSpPr/>
            <p:nvPr/>
          </p:nvSpPr>
          <p:spPr>
            <a:xfrm>
              <a:off x="1468163" y="1986662"/>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73"/>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73"/>
            <p:cNvSpPr/>
            <p:nvPr/>
          </p:nvSpPr>
          <p:spPr>
            <a:xfrm>
              <a:off x="1465828" y="198899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73"/>
            <p:cNvSpPr/>
            <p:nvPr/>
          </p:nvSpPr>
          <p:spPr>
            <a:xfrm>
              <a:off x="1466059" y="1988658"/>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73"/>
            <p:cNvSpPr/>
            <p:nvPr/>
          </p:nvSpPr>
          <p:spPr>
            <a:xfrm>
              <a:off x="1466398" y="1988332"/>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73"/>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73"/>
            <p:cNvSpPr/>
            <p:nvPr/>
          </p:nvSpPr>
          <p:spPr>
            <a:xfrm>
              <a:off x="1468448" y="1986377"/>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73"/>
            <p:cNvSpPr/>
            <p:nvPr/>
          </p:nvSpPr>
          <p:spPr>
            <a:xfrm>
              <a:off x="1469154" y="1985766"/>
              <a:ext cx="204" cy="149"/>
            </a:xfrm>
            <a:custGeom>
              <a:rect b="b" l="l" r="r" t="t"/>
              <a:pathLst>
                <a:path extrusionOk="0" h="11" w="15">
                  <a:moveTo>
                    <a:pt x="1" y="1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73"/>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73"/>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73"/>
            <p:cNvSpPr/>
            <p:nvPr/>
          </p:nvSpPr>
          <p:spPr>
            <a:xfrm>
              <a:off x="1468679" y="1986146"/>
              <a:ext cx="163" cy="149"/>
            </a:xfrm>
            <a:custGeom>
              <a:rect b="b" l="l" r="r" t="t"/>
              <a:pathLst>
                <a:path extrusionOk="0" h="11" w="12">
                  <a:moveTo>
                    <a:pt x="1"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73"/>
            <p:cNvSpPr/>
            <p:nvPr/>
          </p:nvSpPr>
          <p:spPr>
            <a:xfrm>
              <a:off x="1468964" y="1985956"/>
              <a:ext cx="163" cy="149"/>
            </a:xfrm>
            <a:custGeom>
              <a:rect b="b" l="l" r="r" t="t"/>
              <a:pathLst>
                <a:path extrusionOk="0" h="11" w="12">
                  <a:moveTo>
                    <a:pt x="1"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73"/>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73"/>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73"/>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73"/>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73"/>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73"/>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73"/>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73"/>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73"/>
            <p:cNvSpPr/>
            <p:nvPr/>
          </p:nvSpPr>
          <p:spPr>
            <a:xfrm>
              <a:off x="1529425" y="2128126"/>
              <a:ext cx="394" cy="149"/>
            </a:xfrm>
            <a:custGeom>
              <a:rect b="b" l="l" r="r" t="t"/>
              <a:pathLst>
                <a:path extrusionOk="0" h="11" w="29">
                  <a:moveTo>
                    <a:pt x="1" y="0"/>
                  </a:moveTo>
                  <a:lnTo>
                    <a:pt x="29"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73"/>
            <p:cNvSpPr/>
            <p:nvPr/>
          </p:nvSpPr>
          <p:spPr>
            <a:xfrm>
              <a:off x="1575290" y="214080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73"/>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73"/>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73"/>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73"/>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73"/>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73"/>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73"/>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73"/>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73"/>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73"/>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73"/>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73"/>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73"/>
            <p:cNvSpPr/>
            <p:nvPr/>
          </p:nvSpPr>
          <p:spPr>
            <a:xfrm>
              <a:off x="1530090" y="217988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73"/>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73"/>
            <p:cNvSpPr/>
            <p:nvPr/>
          </p:nvSpPr>
          <p:spPr>
            <a:xfrm>
              <a:off x="1579281" y="2208980"/>
              <a:ext cx="109" cy="299"/>
            </a:xfrm>
            <a:custGeom>
              <a:rect b="b" l="l" r="r" t="t"/>
              <a:pathLst>
                <a:path extrusionOk="0" h="22" w="8">
                  <a:moveTo>
                    <a:pt x="1" y="2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73"/>
            <p:cNvSpPr/>
            <p:nvPr/>
          </p:nvSpPr>
          <p:spPr>
            <a:xfrm>
              <a:off x="1579376" y="2208641"/>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73"/>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73"/>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73"/>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73"/>
            <p:cNvSpPr/>
            <p:nvPr/>
          </p:nvSpPr>
          <p:spPr>
            <a:xfrm>
              <a:off x="1579526" y="2208260"/>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73"/>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73"/>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73"/>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73"/>
            <p:cNvSpPr/>
            <p:nvPr/>
          </p:nvSpPr>
          <p:spPr>
            <a:xfrm>
              <a:off x="1518685" y="2074223"/>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73"/>
            <p:cNvSpPr/>
            <p:nvPr/>
          </p:nvSpPr>
          <p:spPr>
            <a:xfrm>
              <a:off x="1517545" y="2074549"/>
              <a:ext cx="299" cy="163"/>
            </a:xfrm>
            <a:custGeom>
              <a:rect b="b" l="l" r="r" t="t"/>
              <a:pathLst>
                <a:path extrusionOk="0" h="12" w="22">
                  <a:moveTo>
                    <a:pt x="0" y="1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73"/>
            <p:cNvSpPr/>
            <p:nvPr/>
          </p:nvSpPr>
          <p:spPr>
            <a:xfrm>
              <a:off x="1518305" y="2074318"/>
              <a:ext cx="299" cy="54"/>
            </a:xfrm>
            <a:custGeom>
              <a:rect b="b" l="l" r="r" t="t"/>
              <a:pathLst>
                <a:path extrusionOk="0" h="4" w="22">
                  <a:moveTo>
                    <a:pt x="0" y="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73"/>
            <p:cNvSpPr/>
            <p:nvPr/>
          </p:nvSpPr>
          <p:spPr>
            <a:xfrm>
              <a:off x="1517110" y="2074794"/>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73"/>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73"/>
            <p:cNvSpPr/>
            <p:nvPr/>
          </p:nvSpPr>
          <p:spPr>
            <a:xfrm>
              <a:off x="1519065" y="207422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73"/>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73"/>
            <p:cNvSpPr/>
            <p:nvPr/>
          </p:nvSpPr>
          <p:spPr>
            <a:xfrm>
              <a:off x="1517925" y="2074413"/>
              <a:ext cx="299" cy="109"/>
            </a:xfrm>
            <a:custGeom>
              <a:rect b="b" l="l" r="r" t="t"/>
              <a:pathLst>
                <a:path extrusionOk="0" h="8" w="22">
                  <a:moveTo>
                    <a:pt x="0" y="7"/>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73"/>
            <p:cNvSpPr/>
            <p:nvPr/>
          </p:nvSpPr>
          <p:spPr>
            <a:xfrm>
              <a:off x="1522052" y="2182355"/>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73"/>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73"/>
            <p:cNvSpPr/>
            <p:nvPr/>
          </p:nvSpPr>
          <p:spPr>
            <a:xfrm>
              <a:off x="1485176" y="204622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73"/>
            <p:cNvSpPr/>
            <p:nvPr/>
          </p:nvSpPr>
          <p:spPr>
            <a:xfrm>
              <a:off x="1485692" y="20462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73"/>
            <p:cNvSpPr/>
            <p:nvPr/>
          </p:nvSpPr>
          <p:spPr>
            <a:xfrm>
              <a:off x="1486411" y="204626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73"/>
            <p:cNvSpPr/>
            <p:nvPr/>
          </p:nvSpPr>
          <p:spPr>
            <a:xfrm>
              <a:off x="1486982" y="204645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73"/>
            <p:cNvSpPr/>
            <p:nvPr/>
          </p:nvSpPr>
          <p:spPr>
            <a:xfrm>
              <a:off x="1486506" y="2046322"/>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73"/>
            <p:cNvSpPr/>
            <p:nvPr/>
          </p:nvSpPr>
          <p:spPr>
            <a:xfrm>
              <a:off x="1486792" y="2046417"/>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73"/>
            <p:cNvSpPr/>
            <p:nvPr/>
          </p:nvSpPr>
          <p:spPr>
            <a:xfrm>
              <a:off x="1486887" y="204645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73"/>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73"/>
            <p:cNvSpPr/>
            <p:nvPr/>
          </p:nvSpPr>
          <p:spPr>
            <a:xfrm>
              <a:off x="1484171" y="2046267"/>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73"/>
            <p:cNvSpPr/>
            <p:nvPr/>
          </p:nvSpPr>
          <p:spPr>
            <a:xfrm>
              <a:off x="1485407" y="20462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73"/>
            <p:cNvSpPr/>
            <p:nvPr/>
          </p:nvSpPr>
          <p:spPr>
            <a:xfrm>
              <a:off x="1483655" y="204636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73"/>
            <p:cNvSpPr/>
            <p:nvPr/>
          </p:nvSpPr>
          <p:spPr>
            <a:xfrm>
              <a:off x="1482800" y="2046417"/>
              <a:ext cx="584" cy="109"/>
            </a:xfrm>
            <a:custGeom>
              <a:rect b="b" l="l" r="r" t="t"/>
              <a:pathLst>
                <a:path extrusionOk="0" h="8" w="43">
                  <a:moveTo>
                    <a:pt x="0" y="7"/>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73"/>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73"/>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73"/>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73"/>
            <p:cNvSpPr/>
            <p:nvPr/>
          </p:nvSpPr>
          <p:spPr>
            <a:xfrm>
              <a:off x="1484646" y="2046267"/>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73"/>
            <p:cNvSpPr/>
            <p:nvPr/>
          </p:nvSpPr>
          <p:spPr>
            <a:xfrm>
              <a:off x="1486642" y="2046362"/>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73"/>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73"/>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73"/>
            <p:cNvSpPr/>
            <p:nvPr/>
          </p:nvSpPr>
          <p:spPr>
            <a:xfrm>
              <a:off x="1529425" y="213253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73"/>
            <p:cNvSpPr/>
            <p:nvPr/>
          </p:nvSpPr>
          <p:spPr>
            <a:xfrm>
              <a:off x="1527714" y="2129212"/>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73"/>
            <p:cNvSpPr/>
            <p:nvPr/>
          </p:nvSpPr>
          <p:spPr>
            <a:xfrm>
              <a:off x="1527049" y="2127787"/>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73"/>
            <p:cNvSpPr/>
            <p:nvPr/>
          </p:nvSpPr>
          <p:spPr>
            <a:xfrm>
              <a:off x="1527388" y="2128452"/>
              <a:ext cx="149" cy="353"/>
            </a:xfrm>
            <a:custGeom>
              <a:rect b="b" l="l" r="r" t="t"/>
              <a:pathLst>
                <a:path extrusionOk="0" h="26" w="11">
                  <a:moveTo>
                    <a:pt x="0"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73"/>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73"/>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73"/>
            <p:cNvSpPr/>
            <p:nvPr/>
          </p:nvSpPr>
          <p:spPr>
            <a:xfrm>
              <a:off x="1528094" y="2129973"/>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73"/>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73"/>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73"/>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73"/>
            <p:cNvSpPr/>
            <p:nvPr/>
          </p:nvSpPr>
          <p:spPr>
            <a:xfrm>
              <a:off x="1528950" y="2131683"/>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73"/>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73"/>
            <p:cNvSpPr/>
            <p:nvPr/>
          </p:nvSpPr>
          <p:spPr>
            <a:xfrm>
              <a:off x="1528529" y="2130787"/>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73"/>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73"/>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73"/>
            <p:cNvSpPr/>
            <p:nvPr/>
          </p:nvSpPr>
          <p:spPr>
            <a:xfrm>
              <a:off x="1547062" y="2032676"/>
              <a:ext cx="489" cy="774"/>
            </a:xfrm>
            <a:custGeom>
              <a:rect b="b" l="l" r="r" t="t"/>
              <a:pathLst>
                <a:path extrusionOk="0" h="57" w="36">
                  <a:moveTo>
                    <a:pt x="35" y="57"/>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73"/>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73"/>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73"/>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73"/>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73"/>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73"/>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73"/>
            <p:cNvSpPr/>
            <p:nvPr/>
          </p:nvSpPr>
          <p:spPr>
            <a:xfrm>
              <a:off x="1506941" y="1960376"/>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73"/>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73"/>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73"/>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73"/>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73"/>
            <p:cNvSpPr/>
            <p:nvPr/>
          </p:nvSpPr>
          <p:spPr>
            <a:xfrm>
              <a:off x="1636321" y="202416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73"/>
            <p:cNvSpPr/>
            <p:nvPr/>
          </p:nvSpPr>
          <p:spPr>
            <a:xfrm>
              <a:off x="1639185" y="2024448"/>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73"/>
            <p:cNvSpPr/>
            <p:nvPr/>
          </p:nvSpPr>
          <p:spPr>
            <a:xfrm>
              <a:off x="1636796" y="202416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73"/>
            <p:cNvSpPr/>
            <p:nvPr/>
          </p:nvSpPr>
          <p:spPr>
            <a:xfrm>
              <a:off x="1638900" y="2024312"/>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73"/>
            <p:cNvSpPr/>
            <p:nvPr/>
          </p:nvSpPr>
          <p:spPr>
            <a:xfrm>
              <a:off x="1626871" y="202963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73"/>
            <p:cNvSpPr/>
            <p:nvPr/>
          </p:nvSpPr>
          <p:spPr>
            <a:xfrm>
              <a:off x="1639471" y="202459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73"/>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73"/>
            <p:cNvSpPr/>
            <p:nvPr/>
          </p:nvSpPr>
          <p:spPr>
            <a:xfrm>
              <a:off x="1627156" y="2029580"/>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73"/>
            <p:cNvSpPr/>
            <p:nvPr/>
          </p:nvSpPr>
          <p:spPr>
            <a:xfrm>
              <a:off x="1638561" y="2024258"/>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73"/>
            <p:cNvSpPr/>
            <p:nvPr/>
          </p:nvSpPr>
          <p:spPr>
            <a:xfrm>
              <a:off x="1637475" y="20241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73"/>
            <p:cNvSpPr/>
            <p:nvPr/>
          </p:nvSpPr>
          <p:spPr>
            <a:xfrm>
              <a:off x="1637230" y="20241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73"/>
            <p:cNvSpPr/>
            <p:nvPr/>
          </p:nvSpPr>
          <p:spPr>
            <a:xfrm>
              <a:off x="1638235" y="2024217"/>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73"/>
            <p:cNvSpPr/>
            <p:nvPr/>
          </p:nvSpPr>
          <p:spPr>
            <a:xfrm>
              <a:off x="1639756" y="2024788"/>
              <a:ext cx="109" cy="109"/>
            </a:xfrm>
            <a:custGeom>
              <a:rect b="b" l="l" r="r" t="t"/>
              <a:pathLst>
                <a:path extrusionOk="0" h="8" w="8">
                  <a:moveTo>
                    <a:pt x="0" y="0"/>
                  </a:moveTo>
                  <a:lnTo>
                    <a:pt x="7"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73"/>
            <p:cNvSpPr/>
            <p:nvPr/>
          </p:nvSpPr>
          <p:spPr>
            <a:xfrm>
              <a:off x="1637855" y="202416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73"/>
            <p:cNvSpPr/>
            <p:nvPr/>
          </p:nvSpPr>
          <p:spPr>
            <a:xfrm>
              <a:off x="1639946" y="2025018"/>
              <a:ext cx="149" cy="163"/>
            </a:xfrm>
            <a:custGeom>
              <a:rect b="b" l="l" r="r" t="t"/>
              <a:pathLst>
                <a:path extrusionOk="0" h="12" w="11">
                  <a:moveTo>
                    <a:pt x="11"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73"/>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73"/>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73"/>
            <p:cNvSpPr/>
            <p:nvPr/>
          </p:nvSpPr>
          <p:spPr>
            <a:xfrm>
              <a:off x="1594502" y="2005155"/>
              <a:ext cx="109" cy="163"/>
            </a:xfrm>
            <a:custGeom>
              <a:rect b="b" l="l" r="r" t="t"/>
              <a:pathLst>
                <a:path extrusionOk="0" h="12" w="8">
                  <a:moveTo>
                    <a:pt x="0" y="1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73"/>
            <p:cNvSpPr/>
            <p:nvPr/>
          </p:nvSpPr>
          <p:spPr>
            <a:xfrm>
              <a:off x="1621019" y="202849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73"/>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73"/>
            <p:cNvSpPr/>
            <p:nvPr/>
          </p:nvSpPr>
          <p:spPr>
            <a:xfrm>
              <a:off x="1621494" y="2028535"/>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73"/>
            <p:cNvSpPr/>
            <p:nvPr/>
          </p:nvSpPr>
          <p:spPr>
            <a:xfrm>
              <a:off x="1619878" y="2028589"/>
              <a:ext cx="353" cy="54"/>
            </a:xfrm>
            <a:custGeom>
              <a:rect b="b" l="l" r="r" t="t"/>
              <a:pathLst>
                <a:path extrusionOk="0" h="4" w="26">
                  <a:moveTo>
                    <a:pt x="25"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73"/>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73"/>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73"/>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73"/>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73"/>
            <p:cNvSpPr/>
            <p:nvPr/>
          </p:nvSpPr>
          <p:spPr>
            <a:xfrm>
              <a:off x="1622254" y="202863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73"/>
            <p:cNvSpPr/>
            <p:nvPr/>
          </p:nvSpPr>
          <p:spPr>
            <a:xfrm>
              <a:off x="1599444" y="1983621"/>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73"/>
            <p:cNvSpPr/>
            <p:nvPr/>
          </p:nvSpPr>
          <p:spPr>
            <a:xfrm>
              <a:off x="1591365" y="2001489"/>
              <a:ext cx="244" cy="299"/>
            </a:xfrm>
            <a:custGeom>
              <a:rect b="b" l="l" r="r" t="t"/>
              <a:pathLst>
                <a:path extrusionOk="0" h="22" w="18">
                  <a:moveTo>
                    <a:pt x="18"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73"/>
            <p:cNvSpPr/>
            <p:nvPr/>
          </p:nvSpPr>
          <p:spPr>
            <a:xfrm>
              <a:off x="1594067" y="2004869"/>
              <a:ext cx="258" cy="394"/>
            </a:xfrm>
            <a:custGeom>
              <a:rect b="b" l="l" r="r" t="t"/>
              <a:pathLst>
                <a:path extrusionOk="0" h="29" w="19">
                  <a:moveTo>
                    <a:pt x="18"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73"/>
            <p:cNvSpPr/>
            <p:nvPr/>
          </p:nvSpPr>
          <p:spPr>
            <a:xfrm>
              <a:off x="1599064" y="1984055"/>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73"/>
            <p:cNvSpPr/>
            <p:nvPr/>
          </p:nvSpPr>
          <p:spPr>
            <a:xfrm>
              <a:off x="1599824" y="1983105"/>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73"/>
            <p:cNvSpPr/>
            <p:nvPr/>
          </p:nvSpPr>
          <p:spPr>
            <a:xfrm>
              <a:off x="1593266" y="2003824"/>
              <a:ext cx="299" cy="394"/>
            </a:xfrm>
            <a:custGeom>
              <a:rect b="b" l="l" r="r" t="t"/>
              <a:pathLst>
                <a:path extrusionOk="0" h="29" w="22">
                  <a:moveTo>
                    <a:pt x="21"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73"/>
            <p:cNvSpPr/>
            <p:nvPr/>
          </p:nvSpPr>
          <p:spPr>
            <a:xfrm>
              <a:off x="1591936" y="2002154"/>
              <a:ext cx="244" cy="299"/>
            </a:xfrm>
            <a:custGeom>
              <a:rect b="b" l="l" r="r" t="t"/>
              <a:pathLst>
                <a:path extrusionOk="0" h="22" w="18">
                  <a:moveTo>
                    <a:pt x="18"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73"/>
            <p:cNvSpPr/>
            <p:nvPr/>
          </p:nvSpPr>
          <p:spPr>
            <a:xfrm>
              <a:off x="1590890" y="2000973"/>
              <a:ext cx="204" cy="204"/>
            </a:xfrm>
            <a:custGeom>
              <a:rect b="b" l="l" r="r" t="t"/>
              <a:pathLst>
                <a:path extrusionOk="0" h="15" w="15">
                  <a:moveTo>
                    <a:pt x="1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73"/>
            <p:cNvSpPr/>
            <p:nvPr/>
          </p:nvSpPr>
          <p:spPr>
            <a:xfrm>
              <a:off x="1598344" y="1984815"/>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73"/>
            <p:cNvSpPr/>
            <p:nvPr/>
          </p:nvSpPr>
          <p:spPr>
            <a:xfrm>
              <a:off x="1592547" y="2002914"/>
              <a:ext cx="299" cy="394"/>
            </a:xfrm>
            <a:custGeom>
              <a:rect b="b" l="l" r="r" t="t"/>
              <a:pathLst>
                <a:path extrusionOk="0" h="29" w="22">
                  <a:moveTo>
                    <a:pt x="22"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73"/>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73"/>
            <p:cNvSpPr/>
            <p:nvPr/>
          </p:nvSpPr>
          <p:spPr>
            <a:xfrm>
              <a:off x="1600245" y="1982534"/>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73"/>
            <p:cNvSpPr/>
            <p:nvPr/>
          </p:nvSpPr>
          <p:spPr>
            <a:xfrm>
              <a:off x="1598684" y="1984476"/>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73"/>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73"/>
            <p:cNvSpPr/>
            <p:nvPr/>
          </p:nvSpPr>
          <p:spPr>
            <a:xfrm>
              <a:off x="1590456" y="200053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73"/>
            <p:cNvSpPr/>
            <p:nvPr/>
          </p:nvSpPr>
          <p:spPr>
            <a:xfrm>
              <a:off x="1619783" y="1999968"/>
              <a:ext cx="109" cy="353"/>
            </a:xfrm>
            <a:custGeom>
              <a:rect b="b" l="l" r="r" t="t"/>
              <a:pathLst>
                <a:path extrusionOk="0" h="26" w="8">
                  <a:moveTo>
                    <a:pt x="8"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73"/>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73"/>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73"/>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73"/>
            <p:cNvSpPr/>
            <p:nvPr/>
          </p:nvSpPr>
          <p:spPr>
            <a:xfrm>
              <a:off x="1619552" y="2000688"/>
              <a:ext cx="109" cy="299"/>
            </a:xfrm>
            <a:custGeom>
              <a:rect b="b" l="l" r="r" t="t"/>
              <a:pathLst>
                <a:path extrusionOk="0" h="22" w="8">
                  <a:moveTo>
                    <a:pt x="7"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73"/>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73"/>
            <p:cNvSpPr/>
            <p:nvPr/>
          </p:nvSpPr>
          <p:spPr>
            <a:xfrm>
              <a:off x="1620598" y="2025073"/>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73"/>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73"/>
            <p:cNvSpPr/>
            <p:nvPr/>
          </p:nvSpPr>
          <p:spPr>
            <a:xfrm>
              <a:off x="1622118" y="2027924"/>
              <a:ext cx="339" cy="584"/>
            </a:xfrm>
            <a:custGeom>
              <a:rect b="b" l="l" r="r" t="t"/>
              <a:pathLst>
                <a:path extrusionOk="0" h="43" w="25">
                  <a:moveTo>
                    <a:pt x="0" y="0"/>
                  </a:moveTo>
                  <a:lnTo>
                    <a:pt x="25"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73"/>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73"/>
            <p:cNvSpPr/>
            <p:nvPr/>
          </p:nvSpPr>
          <p:spPr>
            <a:xfrm>
              <a:off x="1619742" y="2023403"/>
              <a:ext cx="299" cy="584"/>
            </a:xfrm>
            <a:custGeom>
              <a:rect b="b" l="l" r="r" t="t"/>
              <a:pathLst>
                <a:path extrusionOk="0" h="43" w="22">
                  <a:moveTo>
                    <a:pt x="0" y="1"/>
                  </a:moveTo>
                  <a:lnTo>
                    <a:pt x="21"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73"/>
            <p:cNvSpPr/>
            <p:nvPr/>
          </p:nvSpPr>
          <p:spPr>
            <a:xfrm>
              <a:off x="1621548" y="2026879"/>
              <a:ext cx="434" cy="815"/>
            </a:xfrm>
            <a:custGeom>
              <a:rect b="b" l="l" r="r" t="t"/>
              <a:pathLst>
                <a:path extrusionOk="0" h="60" w="32">
                  <a:moveTo>
                    <a:pt x="0" y="0"/>
                  </a:moveTo>
                  <a:lnTo>
                    <a:pt x="32"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73"/>
            <p:cNvSpPr/>
            <p:nvPr/>
          </p:nvSpPr>
          <p:spPr>
            <a:xfrm>
              <a:off x="1621073" y="2025928"/>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73"/>
            <p:cNvSpPr/>
            <p:nvPr/>
          </p:nvSpPr>
          <p:spPr>
            <a:xfrm>
              <a:off x="1620123" y="2024122"/>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73"/>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73"/>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73"/>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73"/>
            <p:cNvSpPr/>
            <p:nvPr/>
          </p:nvSpPr>
          <p:spPr>
            <a:xfrm>
              <a:off x="1659470" y="2015473"/>
              <a:ext cx="258" cy="299"/>
            </a:xfrm>
            <a:custGeom>
              <a:rect b="b" l="l" r="r" t="t"/>
              <a:pathLst>
                <a:path extrusionOk="0" h="22" w="19">
                  <a:moveTo>
                    <a:pt x="18"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73"/>
            <p:cNvSpPr/>
            <p:nvPr/>
          </p:nvSpPr>
          <p:spPr>
            <a:xfrm>
              <a:off x="1656714" y="2018936"/>
              <a:ext cx="163" cy="258"/>
            </a:xfrm>
            <a:custGeom>
              <a:rect b="b" l="l" r="r" t="t"/>
              <a:pathLst>
                <a:path extrusionOk="0" h="19" w="12">
                  <a:moveTo>
                    <a:pt x="1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73"/>
            <p:cNvSpPr/>
            <p:nvPr/>
          </p:nvSpPr>
          <p:spPr>
            <a:xfrm>
              <a:off x="1660760" y="2014143"/>
              <a:ext cx="149" cy="204"/>
            </a:xfrm>
            <a:custGeom>
              <a:rect b="b" l="l" r="r" t="t"/>
              <a:pathLst>
                <a:path extrusionOk="0" h="15" w="11">
                  <a:moveTo>
                    <a:pt x="11"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73"/>
            <p:cNvSpPr/>
            <p:nvPr/>
          </p:nvSpPr>
          <p:spPr>
            <a:xfrm>
              <a:off x="1654487" y="2022412"/>
              <a:ext cx="204" cy="339"/>
            </a:xfrm>
            <a:custGeom>
              <a:rect b="b" l="l" r="r" t="t"/>
              <a:pathLst>
                <a:path extrusionOk="0" h="25" w="15">
                  <a:moveTo>
                    <a:pt x="14"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73"/>
            <p:cNvSpPr/>
            <p:nvPr/>
          </p:nvSpPr>
          <p:spPr>
            <a:xfrm>
              <a:off x="1660095" y="2014808"/>
              <a:ext cx="244" cy="244"/>
            </a:xfrm>
            <a:custGeom>
              <a:rect b="b" l="l" r="r" t="t"/>
              <a:pathLst>
                <a:path extrusionOk="0" h="18" w="18">
                  <a:moveTo>
                    <a:pt x="18"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73"/>
            <p:cNvSpPr/>
            <p:nvPr/>
          </p:nvSpPr>
          <p:spPr>
            <a:xfrm>
              <a:off x="1655478" y="2020646"/>
              <a:ext cx="204" cy="394"/>
            </a:xfrm>
            <a:custGeom>
              <a:rect b="b" l="l" r="r" t="t"/>
              <a:pathLst>
                <a:path extrusionOk="0" h="29" w="15">
                  <a:moveTo>
                    <a:pt x="15" y="1"/>
                  </a:moveTo>
                  <a:lnTo>
                    <a:pt x="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73"/>
            <p:cNvSpPr/>
            <p:nvPr/>
          </p:nvSpPr>
          <p:spPr>
            <a:xfrm>
              <a:off x="1654962" y="2021556"/>
              <a:ext cx="204" cy="339"/>
            </a:xfrm>
            <a:custGeom>
              <a:rect b="b" l="l" r="r" t="t"/>
              <a:pathLst>
                <a:path extrusionOk="0" h="25" w="15">
                  <a:moveTo>
                    <a:pt x="14"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73"/>
            <p:cNvSpPr/>
            <p:nvPr/>
          </p:nvSpPr>
          <p:spPr>
            <a:xfrm>
              <a:off x="1656049" y="2019791"/>
              <a:ext cx="258" cy="353"/>
            </a:xfrm>
            <a:custGeom>
              <a:rect b="b" l="l" r="r" t="t"/>
              <a:pathLst>
                <a:path extrusionOk="0" h="26" w="19">
                  <a:moveTo>
                    <a:pt x="18"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73"/>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73"/>
            <p:cNvSpPr/>
            <p:nvPr/>
          </p:nvSpPr>
          <p:spPr>
            <a:xfrm>
              <a:off x="1658194" y="2017035"/>
              <a:ext cx="204" cy="258"/>
            </a:xfrm>
            <a:custGeom>
              <a:rect b="b" l="l" r="r" t="t"/>
              <a:pathLst>
                <a:path extrusionOk="0" h="19" w="15">
                  <a:moveTo>
                    <a:pt x="14"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73"/>
            <p:cNvSpPr/>
            <p:nvPr/>
          </p:nvSpPr>
          <p:spPr>
            <a:xfrm>
              <a:off x="1645268" y="2027395"/>
              <a:ext cx="489" cy="109"/>
            </a:xfrm>
            <a:custGeom>
              <a:rect b="b" l="l" r="r" t="t"/>
              <a:pathLst>
                <a:path extrusionOk="0" h="8" w="36">
                  <a:moveTo>
                    <a:pt x="3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73"/>
            <p:cNvSpPr/>
            <p:nvPr/>
          </p:nvSpPr>
          <p:spPr>
            <a:xfrm>
              <a:off x="1658859" y="2016234"/>
              <a:ext cx="244" cy="299"/>
            </a:xfrm>
            <a:custGeom>
              <a:rect b="b" l="l" r="r" t="t"/>
              <a:pathLst>
                <a:path extrusionOk="0" h="22" w="18">
                  <a:moveTo>
                    <a:pt x="18"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73"/>
            <p:cNvSpPr/>
            <p:nvPr/>
          </p:nvSpPr>
          <p:spPr>
            <a:xfrm>
              <a:off x="1661371" y="2013613"/>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73"/>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73"/>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73"/>
            <p:cNvSpPr/>
            <p:nvPr/>
          </p:nvSpPr>
          <p:spPr>
            <a:xfrm>
              <a:off x="1643123" y="2023688"/>
              <a:ext cx="68" cy="163"/>
            </a:xfrm>
            <a:custGeom>
              <a:rect b="b" l="l" r="r" t="t"/>
              <a:pathLst>
                <a:path extrusionOk="0" h="12" w="5">
                  <a:moveTo>
                    <a:pt x="1"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73"/>
            <p:cNvSpPr/>
            <p:nvPr/>
          </p:nvSpPr>
          <p:spPr>
            <a:xfrm>
              <a:off x="1643082" y="2023837"/>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73"/>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73"/>
            <p:cNvSpPr/>
            <p:nvPr/>
          </p:nvSpPr>
          <p:spPr>
            <a:xfrm>
              <a:off x="1644128" y="2004353"/>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73"/>
            <p:cNvSpPr/>
            <p:nvPr/>
          </p:nvSpPr>
          <p:spPr>
            <a:xfrm>
              <a:off x="1644358" y="200378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73"/>
            <p:cNvSpPr/>
            <p:nvPr/>
          </p:nvSpPr>
          <p:spPr>
            <a:xfrm>
              <a:off x="1644834" y="2002059"/>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73"/>
            <p:cNvSpPr/>
            <p:nvPr/>
          </p:nvSpPr>
          <p:spPr>
            <a:xfrm>
              <a:off x="1644033" y="2004544"/>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73"/>
            <p:cNvSpPr/>
            <p:nvPr/>
          </p:nvSpPr>
          <p:spPr>
            <a:xfrm>
              <a:off x="1643028" y="2023878"/>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73"/>
            <p:cNvSpPr/>
            <p:nvPr/>
          </p:nvSpPr>
          <p:spPr>
            <a:xfrm>
              <a:off x="1643693" y="2005114"/>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73"/>
            <p:cNvSpPr/>
            <p:nvPr/>
          </p:nvSpPr>
          <p:spPr>
            <a:xfrm>
              <a:off x="1644453" y="2003389"/>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73"/>
            <p:cNvSpPr/>
            <p:nvPr/>
          </p:nvSpPr>
          <p:spPr>
            <a:xfrm>
              <a:off x="1642607" y="2024598"/>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73"/>
            <p:cNvSpPr/>
            <p:nvPr/>
          </p:nvSpPr>
          <p:spPr>
            <a:xfrm>
              <a:off x="1642987" y="2024027"/>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73"/>
            <p:cNvSpPr/>
            <p:nvPr/>
          </p:nvSpPr>
          <p:spPr>
            <a:xfrm>
              <a:off x="1642702" y="202440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73"/>
            <p:cNvSpPr/>
            <p:nvPr/>
          </p:nvSpPr>
          <p:spPr>
            <a:xfrm>
              <a:off x="1643652" y="200520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73"/>
            <p:cNvSpPr/>
            <p:nvPr/>
          </p:nvSpPr>
          <p:spPr>
            <a:xfrm>
              <a:off x="1642838" y="2024258"/>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73"/>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73"/>
            <p:cNvSpPr/>
            <p:nvPr/>
          </p:nvSpPr>
          <p:spPr>
            <a:xfrm>
              <a:off x="1644698" y="2002588"/>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73"/>
            <p:cNvSpPr/>
            <p:nvPr/>
          </p:nvSpPr>
          <p:spPr>
            <a:xfrm>
              <a:off x="1643937" y="2004734"/>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73"/>
            <p:cNvSpPr/>
            <p:nvPr/>
          </p:nvSpPr>
          <p:spPr>
            <a:xfrm>
              <a:off x="1642267" y="20252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73"/>
            <p:cNvSpPr/>
            <p:nvPr/>
          </p:nvSpPr>
          <p:spPr>
            <a:xfrm>
              <a:off x="1644603" y="2003009"/>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73"/>
            <p:cNvSpPr/>
            <p:nvPr/>
          </p:nvSpPr>
          <p:spPr>
            <a:xfrm>
              <a:off x="1642892" y="2024122"/>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73"/>
            <p:cNvSpPr/>
            <p:nvPr/>
          </p:nvSpPr>
          <p:spPr>
            <a:xfrm>
              <a:off x="1643598" y="200525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73"/>
            <p:cNvSpPr/>
            <p:nvPr/>
          </p:nvSpPr>
          <p:spPr>
            <a:xfrm>
              <a:off x="1643842" y="200486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73"/>
            <p:cNvSpPr/>
            <p:nvPr/>
          </p:nvSpPr>
          <p:spPr>
            <a:xfrm>
              <a:off x="1642458" y="202488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73"/>
            <p:cNvSpPr/>
            <p:nvPr/>
          </p:nvSpPr>
          <p:spPr>
            <a:xfrm>
              <a:off x="1643747" y="2004964"/>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73"/>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73"/>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73"/>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73"/>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73"/>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73"/>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73"/>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73"/>
            <p:cNvSpPr/>
            <p:nvPr/>
          </p:nvSpPr>
          <p:spPr>
            <a:xfrm>
              <a:off x="1464633" y="2038813"/>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73"/>
            <p:cNvSpPr/>
            <p:nvPr/>
          </p:nvSpPr>
          <p:spPr>
            <a:xfrm>
              <a:off x="1462501" y="2038053"/>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73"/>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73"/>
            <p:cNvSpPr/>
            <p:nvPr/>
          </p:nvSpPr>
          <p:spPr>
            <a:xfrm>
              <a:off x="1463112" y="2038338"/>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73"/>
            <p:cNvSpPr/>
            <p:nvPr/>
          </p:nvSpPr>
          <p:spPr>
            <a:xfrm>
              <a:off x="1464158" y="2038718"/>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73"/>
            <p:cNvSpPr/>
            <p:nvPr/>
          </p:nvSpPr>
          <p:spPr>
            <a:xfrm>
              <a:off x="1463642" y="2038569"/>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73"/>
            <p:cNvSpPr/>
            <p:nvPr/>
          </p:nvSpPr>
          <p:spPr>
            <a:xfrm>
              <a:off x="1478048" y="2043891"/>
              <a:ext cx="149" cy="163"/>
            </a:xfrm>
            <a:custGeom>
              <a:rect b="b" l="l" r="r" t="t"/>
              <a:pathLst>
                <a:path extrusionOk="0" h="12" w="11">
                  <a:moveTo>
                    <a:pt x="0"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73"/>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73"/>
            <p:cNvSpPr/>
            <p:nvPr/>
          </p:nvSpPr>
          <p:spPr>
            <a:xfrm>
              <a:off x="1459026" y="2036152"/>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73"/>
            <p:cNvSpPr/>
            <p:nvPr/>
          </p:nvSpPr>
          <p:spPr>
            <a:xfrm>
              <a:off x="1457559" y="2035147"/>
              <a:ext cx="244" cy="163"/>
            </a:xfrm>
            <a:custGeom>
              <a:rect b="b" l="l" r="r" t="t"/>
              <a:pathLst>
                <a:path extrusionOk="0" h="12" w="18">
                  <a:moveTo>
                    <a:pt x="0"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73"/>
            <p:cNvSpPr/>
            <p:nvPr/>
          </p:nvSpPr>
          <p:spPr>
            <a:xfrm>
              <a:off x="1458265" y="2035622"/>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73"/>
            <p:cNvSpPr/>
            <p:nvPr/>
          </p:nvSpPr>
          <p:spPr>
            <a:xfrm>
              <a:off x="1477192" y="2043090"/>
              <a:ext cx="434" cy="394"/>
            </a:xfrm>
            <a:custGeom>
              <a:rect b="b" l="l" r="r" t="t"/>
              <a:pathLst>
                <a:path extrusionOk="0" h="29" w="32">
                  <a:moveTo>
                    <a:pt x="0" y="0"/>
                  </a:moveTo>
                  <a:lnTo>
                    <a:pt x="32"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73"/>
            <p:cNvSpPr/>
            <p:nvPr/>
          </p:nvSpPr>
          <p:spPr>
            <a:xfrm>
              <a:off x="1460356" y="2036912"/>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73"/>
            <p:cNvSpPr/>
            <p:nvPr/>
          </p:nvSpPr>
          <p:spPr>
            <a:xfrm>
              <a:off x="1456935" y="2034726"/>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73"/>
            <p:cNvSpPr/>
            <p:nvPr/>
          </p:nvSpPr>
          <p:spPr>
            <a:xfrm>
              <a:off x="1459691" y="2036532"/>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73"/>
            <p:cNvSpPr/>
            <p:nvPr/>
          </p:nvSpPr>
          <p:spPr>
            <a:xfrm>
              <a:off x="1461021" y="2037293"/>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73"/>
            <p:cNvSpPr/>
            <p:nvPr/>
          </p:nvSpPr>
          <p:spPr>
            <a:xfrm>
              <a:off x="1461687" y="2037673"/>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73"/>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73"/>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73"/>
            <p:cNvSpPr/>
            <p:nvPr/>
          </p:nvSpPr>
          <p:spPr>
            <a:xfrm>
              <a:off x="1449100" y="2076925"/>
              <a:ext cx="530" cy="109"/>
            </a:xfrm>
            <a:custGeom>
              <a:rect b="b" l="l" r="r" t="t"/>
              <a:pathLst>
                <a:path extrusionOk="0" h="8" w="39">
                  <a:moveTo>
                    <a:pt x="39"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73"/>
            <p:cNvSpPr/>
            <p:nvPr/>
          </p:nvSpPr>
          <p:spPr>
            <a:xfrm>
              <a:off x="1446724" y="2070462"/>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73"/>
            <p:cNvSpPr/>
            <p:nvPr/>
          </p:nvSpPr>
          <p:spPr>
            <a:xfrm>
              <a:off x="1451897" y="2077400"/>
              <a:ext cx="258" cy="204"/>
            </a:xfrm>
            <a:custGeom>
              <a:rect b="b" l="l" r="r" t="t"/>
              <a:pathLst>
                <a:path extrusionOk="0" h="15" w="19">
                  <a:moveTo>
                    <a:pt x="1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73"/>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73"/>
            <p:cNvSpPr/>
            <p:nvPr/>
          </p:nvSpPr>
          <p:spPr>
            <a:xfrm>
              <a:off x="1447104" y="2071087"/>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73"/>
            <p:cNvSpPr/>
            <p:nvPr/>
          </p:nvSpPr>
          <p:spPr>
            <a:xfrm>
              <a:off x="1447580" y="2072933"/>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73"/>
            <p:cNvSpPr/>
            <p:nvPr/>
          </p:nvSpPr>
          <p:spPr>
            <a:xfrm>
              <a:off x="1482705" y="2049974"/>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73"/>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73"/>
            <p:cNvSpPr/>
            <p:nvPr/>
          </p:nvSpPr>
          <p:spPr>
            <a:xfrm>
              <a:off x="1482460" y="2050313"/>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73"/>
            <p:cNvSpPr/>
            <p:nvPr/>
          </p:nvSpPr>
          <p:spPr>
            <a:xfrm>
              <a:off x="1482610" y="2050123"/>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73"/>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73"/>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73"/>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73"/>
            <p:cNvSpPr/>
            <p:nvPr/>
          </p:nvSpPr>
          <p:spPr>
            <a:xfrm>
              <a:off x="1450947" y="2076980"/>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73"/>
            <p:cNvSpPr/>
            <p:nvPr/>
          </p:nvSpPr>
          <p:spPr>
            <a:xfrm>
              <a:off x="1452237" y="2077645"/>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73"/>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73"/>
            <p:cNvSpPr/>
            <p:nvPr/>
          </p:nvSpPr>
          <p:spPr>
            <a:xfrm>
              <a:off x="1450621" y="2076884"/>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73"/>
            <p:cNvSpPr/>
            <p:nvPr/>
          </p:nvSpPr>
          <p:spPr>
            <a:xfrm>
              <a:off x="1451286" y="2077075"/>
              <a:ext cx="204" cy="54"/>
            </a:xfrm>
            <a:custGeom>
              <a:rect b="b" l="l" r="r" t="t"/>
              <a:pathLst>
                <a:path extrusionOk="0" h="4" w="15">
                  <a:moveTo>
                    <a:pt x="1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73"/>
            <p:cNvSpPr/>
            <p:nvPr/>
          </p:nvSpPr>
          <p:spPr>
            <a:xfrm>
              <a:off x="1450336" y="2076884"/>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73"/>
            <p:cNvSpPr/>
            <p:nvPr/>
          </p:nvSpPr>
          <p:spPr>
            <a:xfrm>
              <a:off x="1447580" y="2072417"/>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73"/>
            <p:cNvSpPr/>
            <p:nvPr/>
          </p:nvSpPr>
          <p:spPr>
            <a:xfrm>
              <a:off x="1480899" y="2047082"/>
              <a:ext cx="339" cy="339"/>
            </a:xfrm>
            <a:custGeom>
              <a:rect b="b" l="l" r="r" t="t"/>
              <a:pathLst>
                <a:path extrusionOk="0" h="25" w="25">
                  <a:moveTo>
                    <a:pt x="0" y="0"/>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73"/>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73"/>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73"/>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73"/>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73"/>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73"/>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73"/>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73"/>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73"/>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73"/>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73"/>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73"/>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73"/>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73"/>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73"/>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73"/>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73"/>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73"/>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73"/>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73"/>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73"/>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73"/>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73"/>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73"/>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73"/>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73"/>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73"/>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73"/>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73"/>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73"/>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73"/>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73"/>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73"/>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73"/>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73"/>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73"/>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73"/>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73"/>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73"/>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73"/>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73"/>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73"/>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73"/>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73"/>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73"/>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73"/>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73"/>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73"/>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73"/>
            <p:cNvSpPr/>
            <p:nvPr/>
          </p:nvSpPr>
          <p:spPr>
            <a:xfrm>
              <a:off x="1318906" y="1844641"/>
              <a:ext cx="339" cy="149"/>
            </a:xfrm>
            <a:custGeom>
              <a:rect b="b" l="l" r="r" t="t"/>
              <a:pathLst>
                <a:path extrusionOk="0" h="11" w="25">
                  <a:moveTo>
                    <a:pt x="25"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73"/>
            <p:cNvSpPr/>
            <p:nvPr/>
          </p:nvSpPr>
          <p:spPr>
            <a:xfrm>
              <a:off x="1317765" y="1844302"/>
              <a:ext cx="299" cy="68"/>
            </a:xfrm>
            <a:custGeom>
              <a:rect b="b" l="l" r="r" t="t"/>
              <a:pathLst>
                <a:path extrusionOk="0" h="5" w="22">
                  <a:moveTo>
                    <a:pt x="2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73"/>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73"/>
            <p:cNvSpPr/>
            <p:nvPr/>
          </p:nvSpPr>
          <p:spPr>
            <a:xfrm>
              <a:off x="1252838" y="1797147"/>
              <a:ext cx="244" cy="258"/>
            </a:xfrm>
            <a:custGeom>
              <a:rect b="b" l="l" r="r" t="t"/>
              <a:pathLst>
                <a:path extrusionOk="0" h="19" w="18">
                  <a:moveTo>
                    <a:pt x="0" y="1"/>
                  </a:moveTo>
                  <a:lnTo>
                    <a:pt x="1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73"/>
            <p:cNvSpPr/>
            <p:nvPr/>
          </p:nvSpPr>
          <p:spPr>
            <a:xfrm>
              <a:off x="1318240" y="1844397"/>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73"/>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73"/>
            <p:cNvSpPr/>
            <p:nvPr/>
          </p:nvSpPr>
          <p:spPr>
            <a:xfrm>
              <a:off x="1122833" y="16518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73"/>
            <p:cNvSpPr/>
            <p:nvPr/>
          </p:nvSpPr>
          <p:spPr>
            <a:xfrm>
              <a:off x="1124734" y="1651746"/>
              <a:ext cx="530" cy="68"/>
            </a:xfrm>
            <a:custGeom>
              <a:rect b="b" l="l" r="r" t="t"/>
              <a:pathLst>
                <a:path extrusionOk="0" h="5" w="39">
                  <a:moveTo>
                    <a:pt x="0" y="4"/>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73"/>
            <p:cNvSpPr/>
            <p:nvPr/>
          </p:nvSpPr>
          <p:spPr>
            <a:xfrm>
              <a:off x="1125969" y="1651556"/>
              <a:ext cx="489" cy="109"/>
            </a:xfrm>
            <a:custGeom>
              <a:rect b="b" l="l" r="r" t="t"/>
              <a:pathLst>
                <a:path extrusionOk="0" h="8" w="36">
                  <a:moveTo>
                    <a:pt x="0" y="8"/>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73"/>
            <p:cNvSpPr/>
            <p:nvPr/>
          </p:nvSpPr>
          <p:spPr>
            <a:xfrm>
              <a:off x="1117076" y="1651515"/>
              <a:ext cx="448" cy="54"/>
            </a:xfrm>
            <a:custGeom>
              <a:rect b="b" l="l" r="r" t="t"/>
              <a:pathLst>
                <a:path extrusionOk="0" h="4" w="33">
                  <a:moveTo>
                    <a:pt x="1"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73"/>
            <p:cNvSpPr/>
            <p:nvPr/>
          </p:nvSpPr>
          <p:spPr>
            <a:xfrm>
              <a:off x="1120783" y="1651841"/>
              <a:ext cx="394" cy="14"/>
            </a:xfrm>
            <a:custGeom>
              <a:rect b="b" l="l" r="r" t="t"/>
              <a:pathLst>
                <a:path extrusionOk="0" h="1" w="29">
                  <a:moveTo>
                    <a:pt x="1" y="1"/>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73"/>
            <p:cNvSpPr/>
            <p:nvPr/>
          </p:nvSpPr>
          <p:spPr>
            <a:xfrm>
              <a:off x="1123539" y="1651895"/>
              <a:ext cx="543" cy="14"/>
            </a:xfrm>
            <a:custGeom>
              <a:rect b="b" l="l" r="r" t="t"/>
              <a:pathLst>
                <a:path extrusionOk="0" h="1" w="40">
                  <a:moveTo>
                    <a:pt x="1" y="0"/>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73"/>
            <p:cNvSpPr/>
            <p:nvPr/>
          </p:nvSpPr>
          <p:spPr>
            <a:xfrm>
              <a:off x="1119072" y="1651705"/>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73"/>
            <p:cNvSpPr/>
            <p:nvPr/>
          </p:nvSpPr>
          <p:spPr>
            <a:xfrm>
              <a:off x="1543206" y="1679322"/>
              <a:ext cx="258" cy="434"/>
            </a:xfrm>
            <a:custGeom>
              <a:rect b="b" l="l" r="r" t="t"/>
              <a:pathLst>
                <a:path extrusionOk="0" h="32" w="19">
                  <a:moveTo>
                    <a:pt x="1" y="0"/>
                  </a:moveTo>
                  <a:lnTo>
                    <a:pt x="18"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73"/>
            <p:cNvSpPr/>
            <p:nvPr/>
          </p:nvSpPr>
          <p:spPr>
            <a:xfrm>
              <a:off x="1543736" y="1680177"/>
              <a:ext cx="299" cy="434"/>
            </a:xfrm>
            <a:custGeom>
              <a:rect b="b" l="l" r="r" t="t"/>
              <a:pathLst>
                <a:path extrusionOk="0" h="32" w="22">
                  <a:moveTo>
                    <a:pt x="0" y="0"/>
                  </a:moveTo>
                  <a:lnTo>
                    <a:pt x="2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73"/>
            <p:cNvSpPr/>
            <p:nvPr/>
          </p:nvSpPr>
          <p:spPr>
            <a:xfrm>
              <a:off x="1542731" y="1678507"/>
              <a:ext cx="258" cy="394"/>
            </a:xfrm>
            <a:custGeom>
              <a:rect b="b" l="l" r="r" t="t"/>
              <a:pathLst>
                <a:path extrusionOk="0" h="29" w="19">
                  <a:moveTo>
                    <a:pt x="1" y="1"/>
                  </a:moveTo>
                  <a:lnTo>
                    <a:pt x="1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73"/>
            <p:cNvSpPr/>
            <p:nvPr/>
          </p:nvSpPr>
          <p:spPr>
            <a:xfrm>
              <a:off x="1544251" y="1681032"/>
              <a:ext cx="299" cy="394"/>
            </a:xfrm>
            <a:custGeom>
              <a:rect b="b" l="l" r="r" t="t"/>
              <a:pathLst>
                <a:path extrusionOk="0" h="29" w="22">
                  <a:moveTo>
                    <a:pt x="1" y="0"/>
                  </a:moveTo>
                  <a:lnTo>
                    <a:pt x="22"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73"/>
            <p:cNvSpPr/>
            <p:nvPr/>
          </p:nvSpPr>
          <p:spPr>
            <a:xfrm>
              <a:off x="1544876" y="1681888"/>
              <a:ext cx="299" cy="394"/>
            </a:xfrm>
            <a:custGeom>
              <a:rect b="b" l="l" r="r" t="t"/>
              <a:pathLst>
                <a:path extrusionOk="0" h="29" w="22">
                  <a:moveTo>
                    <a:pt x="0" y="0"/>
                  </a:moveTo>
                  <a:lnTo>
                    <a:pt x="2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73"/>
            <p:cNvSpPr/>
            <p:nvPr/>
          </p:nvSpPr>
          <p:spPr>
            <a:xfrm>
              <a:off x="1478333" y="1688541"/>
              <a:ext cx="530" cy="434"/>
            </a:xfrm>
            <a:custGeom>
              <a:rect b="b" l="l" r="r" t="t"/>
              <a:pathLst>
                <a:path extrusionOk="0" h="32" w="39">
                  <a:moveTo>
                    <a:pt x="0" y="32"/>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73"/>
            <p:cNvSpPr/>
            <p:nvPr/>
          </p:nvSpPr>
          <p:spPr>
            <a:xfrm>
              <a:off x="1478944" y="1688011"/>
              <a:ext cx="489" cy="448"/>
            </a:xfrm>
            <a:custGeom>
              <a:rect b="b" l="l" r="r" t="t"/>
              <a:pathLst>
                <a:path extrusionOk="0" h="33" w="36">
                  <a:moveTo>
                    <a:pt x="1" y="32"/>
                  </a:moveTo>
                  <a:lnTo>
                    <a:pt x="3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73"/>
            <p:cNvSpPr/>
            <p:nvPr/>
          </p:nvSpPr>
          <p:spPr>
            <a:xfrm>
              <a:off x="1542310" y="1677706"/>
              <a:ext cx="244" cy="434"/>
            </a:xfrm>
            <a:custGeom>
              <a:rect b="b" l="l" r="r" t="t"/>
              <a:pathLst>
                <a:path extrusionOk="0" h="32" w="18">
                  <a:moveTo>
                    <a:pt x="0" y="0"/>
                  </a:moveTo>
                  <a:lnTo>
                    <a:pt x="18"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73"/>
            <p:cNvSpPr/>
            <p:nvPr/>
          </p:nvSpPr>
          <p:spPr>
            <a:xfrm>
              <a:off x="1539689" y="1670714"/>
              <a:ext cx="109" cy="353"/>
            </a:xfrm>
            <a:custGeom>
              <a:rect b="b" l="l" r="r" t="t"/>
              <a:pathLst>
                <a:path extrusionOk="0" h="26" w="8">
                  <a:moveTo>
                    <a:pt x="1" y="1"/>
                  </a:moveTo>
                  <a:lnTo>
                    <a:pt x="8"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73"/>
            <p:cNvSpPr/>
            <p:nvPr/>
          </p:nvSpPr>
          <p:spPr>
            <a:xfrm>
              <a:off x="1539975" y="1671949"/>
              <a:ext cx="163" cy="394"/>
            </a:xfrm>
            <a:custGeom>
              <a:rect b="b" l="l" r="r" t="t"/>
              <a:pathLst>
                <a:path extrusionOk="0" h="29" w="12">
                  <a:moveTo>
                    <a:pt x="1"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73"/>
            <p:cNvSpPr/>
            <p:nvPr/>
          </p:nvSpPr>
          <p:spPr>
            <a:xfrm>
              <a:off x="1477667" y="1689111"/>
              <a:ext cx="584" cy="489"/>
            </a:xfrm>
            <a:custGeom>
              <a:rect b="b" l="l" r="r" t="t"/>
              <a:pathLst>
                <a:path extrusionOk="0" h="36" w="43">
                  <a:moveTo>
                    <a:pt x="0" y="35"/>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73"/>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73"/>
            <p:cNvSpPr/>
            <p:nvPr/>
          </p:nvSpPr>
          <p:spPr>
            <a:xfrm>
              <a:off x="1540165" y="1672614"/>
              <a:ext cx="163" cy="394"/>
            </a:xfrm>
            <a:custGeom>
              <a:rect b="b" l="l" r="r" t="t"/>
              <a:pathLst>
                <a:path extrusionOk="0" h="29" w="12">
                  <a:moveTo>
                    <a:pt x="1"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73"/>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73"/>
            <p:cNvSpPr/>
            <p:nvPr/>
          </p:nvSpPr>
          <p:spPr>
            <a:xfrm>
              <a:off x="1539839" y="1671338"/>
              <a:ext cx="109" cy="339"/>
            </a:xfrm>
            <a:custGeom>
              <a:rect b="b" l="l" r="r" t="t"/>
              <a:pathLst>
                <a:path extrusionOk="0" h="25" w="8">
                  <a:moveTo>
                    <a:pt x="0" y="0"/>
                  </a:moveTo>
                  <a:lnTo>
                    <a:pt x="7"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73"/>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73"/>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73"/>
            <p:cNvSpPr/>
            <p:nvPr/>
          </p:nvSpPr>
          <p:spPr>
            <a:xfrm>
              <a:off x="1541210" y="1675425"/>
              <a:ext cx="204" cy="434"/>
            </a:xfrm>
            <a:custGeom>
              <a:rect b="b" l="l" r="r" t="t"/>
              <a:pathLst>
                <a:path extrusionOk="0" h="32" w="15">
                  <a:moveTo>
                    <a:pt x="1" y="0"/>
                  </a:moveTo>
                  <a:lnTo>
                    <a:pt x="15"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73"/>
            <p:cNvSpPr/>
            <p:nvPr/>
          </p:nvSpPr>
          <p:spPr>
            <a:xfrm>
              <a:off x="1541550" y="1676185"/>
              <a:ext cx="204" cy="394"/>
            </a:xfrm>
            <a:custGeom>
              <a:rect b="b" l="l" r="r" t="t"/>
              <a:pathLst>
                <a:path extrusionOk="0" h="29" w="15">
                  <a:moveTo>
                    <a:pt x="0" y="0"/>
                  </a:moveTo>
                  <a:lnTo>
                    <a:pt x="14"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73"/>
            <p:cNvSpPr/>
            <p:nvPr/>
          </p:nvSpPr>
          <p:spPr>
            <a:xfrm>
              <a:off x="1540884" y="1674705"/>
              <a:ext cx="204" cy="394"/>
            </a:xfrm>
            <a:custGeom>
              <a:rect b="b" l="l" r="r" t="t"/>
              <a:pathLst>
                <a:path extrusionOk="0" h="29" w="15">
                  <a:moveTo>
                    <a:pt x="0" y="1"/>
                  </a:moveTo>
                  <a:lnTo>
                    <a:pt x="14"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73"/>
            <p:cNvSpPr/>
            <p:nvPr/>
          </p:nvSpPr>
          <p:spPr>
            <a:xfrm>
              <a:off x="1540640" y="1673999"/>
              <a:ext cx="163" cy="394"/>
            </a:xfrm>
            <a:custGeom>
              <a:rect b="b" l="l" r="r" t="t"/>
              <a:pathLst>
                <a:path extrusionOk="0" h="29" w="12">
                  <a:moveTo>
                    <a:pt x="1" y="0"/>
                  </a:moveTo>
                  <a:lnTo>
                    <a:pt x="1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73"/>
            <p:cNvSpPr/>
            <p:nvPr/>
          </p:nvSpPr>
          <p:spPr>
            <a:xfrm>
              <a:off x="1541930" y="1676946"/>
              <a:ext cx="204" cy="434"/>
            </a:xfrm>
            <a:custGeom>
              <a:rect b="b" l="l" r="r" t="t"/>
              <a:pathLst>
                <a:path extrusionOk="0" h="32" w="15">
                  <a:moveTo>
                    <a:pt x="0" y="0"/>
                  </a:moveTo>
                  <a:lnTo>
                    <a:pt x="14"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73"/>
            <p:cNvSpPr/>
            <p:nvPr/>
          </p:nvSpPr>
          <p:spPr>
            <a:xfrm>
              <a:off x="1540409" y="1673280"/>
              <a:ext cx="149" cy="394"/>
            </a:xfrm>
            <a:custGeom>
              <a:rect b="b" l="l" r="r" t="t"/>
              <a:pathLst>
                <a:path extrusionOk="0" h="29" w="11">
                  <a:moveTo>
                    <a:pt x="0"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73"/>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73"/>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73"/>
            <p:cNvSpPr/>
            <p:nvPr/>
          </p:nvSpPr>
          <p:spPr>
            <a:xfrm>
              <a:off x="1072257" y="1586153"/>
              <a:ext cx="869" cy="638"/>
            </a:xfrm>
            <a:custGeom>
              <a:rect b="b" l="l" r="r" t="t"/>
              <a:pathLst>
                <a:path extrusionOk="0" h="47" w="64">
                  <a:moveTo>
                    <a:pt x="0" y="46"/>
                  </a:moveTo>
                  <a:lnTo>
                    <a:pt x="6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73"/>
            <p:cNvSpPr/>
            <p:nvPr/>
          </p:nvSpPr>
          <p:spPr>
            <a:xfrm>
              <a:off x="1073357" y="1585447"/>
              <a:ext cx="774" cy="530"/>
            </a:xfrm>
            <a:custGeom>
              <a:rect b="b" l="l" r="r" t="t"/>
              <a:pathLst>
                <a:path extrusionOk="0" h="39" w="57">
                  <a:moveTo>
                    <a:pt x="56"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73"/>
            <p:cNvSpPr/>
            <p:nvPr/>
          </p:nvSpPr>
          <p:spPr>
            <a:xfrm>
              <a:off x="1075257" y="1584116"/>
              <a:ext cx="774" cy="530"/>
            </a:xfrm>
            <a:custGeom>
              <a:rect b="b" l="l" r="r" t="t"/>
              <a:pathLst>
                <a:path extrusionOk="0" h="39" w="57">
                  <a:moveTo>
                    <a:pt x="56"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73"/>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73"/>
            <p:cNvSpPr/>
            <p:nvPr/>
          </p:nvSpPr>
          <p:spPr>
            <a:xfrm>
              <a:off x="1074348" y="1584822"/>
              <a:ext cx="679" cy="448"/>
            </a:xfrm>
            <a:custGeom>
              <a:rect b="b" l="l" r="r" t="t"/>
              <a:pathLst>
                <a:path extrusionOk="0" h="33" w="50">
                  <a:moveTo>
                    <a:pt x="50" y="1"/>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73"/>
            <p:cNvSpPr/>
            <p:nvPr/>
          </p:nvSpPr>
          <p:spPr>
            <a:xfrm>
              <a:off x="1417248" y="1669913"/>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73"/>
            <p:cNvSpPr/>
            <p:nvPr/>
          </p:nvSpPr>
          <p:spPr>
            <a:xfrm>
              <a:off x="1416677" y="1669532"/>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73"/>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73"/>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73"/>
            <p:cNvSpPr/>
            <p:nvPr/>
          </p:nvSpPr>
          <p:spPr>
            <a:xfrm>
              <a:off x="1416012" y="1669057"/>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73"/>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73"/>
            <p:cNvSpPr/>
            <p:nvPr/>
          </p:nvSpPr>
          <p:spPr>
            <a:xfrm>
              <a:off x="1037458" y="1535536"/>
              <a:ext cx="68" cy="54"/>
            </a:xfrm>
            <a:custGeom>
              <a:rect b="b" l="l" r="r" t="t"/>
              <a:pathLst>
                <a:path extrusionOk="0" h="4" w="5">
                  <a:moveTo>
                    <a:pt x="1"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73"/>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73"/>
            <p:cNvSpPr/>
            <p:nvPr/>
          </p:nvSpPr>
          <p:spPr>
            <a:xfrm>
              <a:off x="1074443" y="158035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73"/>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73"/>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73"/>
            <p:cNvSpPr/>
            <p:nvPr/>
          </p:nvSpPr>
          <p:spPr>
            <a:xfrm>
              <a:off x="1415496" y="1668718"/>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73"/>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73"/>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73"/>
            <p:cNvSpPr/>
            <p:nvPr/>
          </p:nvSpPr>
          <p:spPr>
            <a:xfrm>
              <a:off x="1456649" y="1702091"/>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73"/>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73"/>
            <p:cNvSpPr/>
            <p:nvPr/>
          </p:nvSpPr>
          <p:spPr>
            <a:xfrm>
              <a:off x="1456935" y="1701806"/>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73"/>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73"/>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73"/>
            <p:cNvSpPr/>
            <p:nvPr/>
          </p:nvSpPr>
          <p:spPr>
            <a:xfrm>
              <a:off x="1539174" y="1665921"/>
              <a:ext cx="14" cy="285"/>
            </a:xfrm>
            <a:custGeom>
              <a:rect b="b" l="l" r="r" t="t"/>
              <a:pathLst>
                <a:path extrusionOk="0" h="21"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73"/>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73"/>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73"/>
            <p:cNvSpPr/>
            <p:nvPr/>
          </p:nvSpPr>
          <p:spPr>
            <a:xfrm>
              <a:off x="1428843" y="1703327"/>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73"/>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73"/>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73"/>
            <p:cNvSpPr/>
            <p:nvPr/>
          </p:nvSpPr>
          <p:spPr>
            <a:xfrm>
              <a:off x="1456269" y="1702376"/>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73"/>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73"/>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73"/>
            <p:cNvSpPr/>
            <p:nvPr/>
          </p:nvSpPr>
          <p:spPr>
            <a:xfrm>
              <a:off x="1455794" y="1702702"/>
              <a:ext cx="204" cy="163"/>
            </a:xfrm>
            <a:custGeom>
              <a:rect b="b" l="l" r="r" t="t"/>
              <a:pathLst>
                <a:path extrusionOk="0" h="12" w="15">
                  <a:moveTo>
                    <a:pt x="15"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73"/>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73"/>
            <p:cNvSpPr/>
            <p:nvPr/>
          </p:nvSpPr>
          <p:spPr>
            <a:xfrm>
              <a:off x="1455224" y="1703042"/>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73"/>
            <p:cNvSpPr/>
            <p:nvPr/>
          </p:nvSpPr>
          <p:spPr>
            <a:xfrm>
              <a:off x="1482080" y="1685595"/>
              <a:ext cx="299" cy="244"/>
            </a:xfrm>
            <a:custGeom>
              <a:rect b="b" l="l" r="r" t="t"/>
              <a:pathLst>
                <a:path extrusionOk="0" h="18" w="22">
                  <a:moveTo>
                    <a:pt x="1" y="18"/>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73"/>
            <p:cNvSpPr/>
            <p:nvPr/>
          </p:nvSpPr>
          <p:spPr>
            <a:xfrm>
              <a:off x="1539174" y="1665486"/>
              <a:ext cx="14" cy="244"/>
            </a:xfrm>
            <a:custGeom>
              <a:rect b="b" l="l" r="r" t="t"/>
              <a:pathLst>
                <a:path extrusionOk="0" h="18" w="1">
                  <a:moveTo>
                    <a:pt x="0"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73"/>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73"/>
            <p:cNvSpPr/>
            <p:nvPr/>
          </p:nvSpPr>
          <p:spPr>
            <a:xfrm>
              <a:off x="1539174" y="1666396"/>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73"/>
            <p:cNvSpPr/>
            <p:nvPr/>
          </p:nvSpPr>
          <p:spPr>
            <a:xfrm>
              <a:off x="1485217" y="1683409"/>
              <a:ext cx="163" cy="109"/>
            </a:xfrm>
            <a:custGeom>
              <a:rect b="b" l="l" r="r" t="t"/>
              <a:pathLst>
                <a:path extrusionOk="0" h="8" w="12">
                  <a:moveTo>
                    <a:pt x="1"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73"/>
            <p:cNvSpPr/>
            <p:nvPr/>
          </p:nvSpPr>
          <p:spPr>
            <a:xfrm>
              <a:off x="1485407" y="1683354"/>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73"/>
            <p:cNvSpPr/>
            <p:nvPr/>
          </p:nvSpPr>
          <p:spPr>
            <a:xfrm>
              <a:off x="1480139" y="1687115"/>
              <a:ext cx="394" cy="339"/>
            </a:xfrm>
            <a:custGeom>
              <a:rect b="b" l="l" r="r" t="t"/>
              <a:pathLst>
                <a:path extrusionOk="0" h="25" w="29">
                  <a:moveTo>
                    <a:pt x="0" y="25"/>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73"/>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73"/>
            <p:cNvSpPr/>
            <p:nvPr/>
          </p:nvSpPr>
          <p:spPr>
            <a:xfrm>
              <a:off x="1485556" y="1683259"/>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73"/>
            <p:cNvSpPr/>
            <p:nvPr/>
          </p:nvSpPr>
          <p:spPr>
            <a:xfrm>
              <a:off x="1483845" y="1684264"/>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73"/>
            <p:cNvSpPr/>
            <p:nvPr/>
          </p:nvSpPr>
          <p:spPr>
            <a:xfrm>
              <a:off x="1484646" y="1683789"/>
              <a:ext cx="204" cy="109"/>
            </a:xfrm>
            <a:custGeom>
              <a:rect b="b" l="l" r="r" t="t"/>
              <a:pathLst>
                <a:path extrusionOk="0" h="8" w="15">
                  <a:moveTo>
                    <a:pt x="1" y="7"/>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73"/>
            <p:cNvSpPr/>
            <p:nvPr/>
          </p:nvSpPr>
          <p:spPr>
            <a:xfrm>
              <a:off x="1484415" y="1683924"/>
              <a:ext cx="204" cy="163"/>
            </a:xfrm>
            <a:custGeom>
              <a:rect b="b" l="l" r="r" t="t"/>
              <a:pathLst>
                <a:path extrusionOk="0" h="12"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73"/>
            <p:cNvSpPr/>
            <p:nvPr/>
          </p:nvSpPr>
          <p:spPr>
            <a:xfrm>
              <a:off x="1484130" y="1684115"/>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73"/>
            <p:cNvSpPr/>
            <p:nvPr/>
          </p:nvSpPr>
          <p:spPr>
            <a:xfrm>
              <a:off x="1485026" y="1683544"/>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73"/>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73"/>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73"/>
            <p:cNvSpPr/>
            <p:nvPr/>
          </p:nvSpPr>
          <p:spPr>
            <a:xfrm>
              <a:off x="1484836" y="1683639"/>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73"/>
            <p:cNvSpPr/>
            <p:nvPr/>
          </p:nvSpPr>
          <p:spPr>
            <a:xfrm>
              <a:off x="1485692" y="1683164"/>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73"/>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73"/>
            <p:cNvSpPr/>
            <p:nvPr/>
          </p:nvSpPr>
          <p:spPr>
            <a:xfrm>
              <a:off x="1485787" y="1683164"/>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73"/>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73"/>
            <p:cNvSpPr/>
            <p:nvPr/>
          </p:nvSpPr>
          <p:spPr>
            <a:xfrm>
              <a:off x="1539269" y="1663911"/>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73"/>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73"/>
            <p:cNvSpPr/>
            <p:nvPr/>
          </p:nvSpPr>
          <p:spPr>
            <a:xfrm>
              <a:off x="1482460" y="1685309"/>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73"/>
            <p:cNvSpPr/>
            <p:nvPr/>
          </p:nvSpPr>
          <p:spPr>
            <a:xfrm>
              <a:off x="1482840" y="1685024"/>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73"/>
            <p:cNvSpPr/>
            <p:nvPr/>
          </p:nvSpPr>
          <p:spPr>
            <a:xfrm>
              <a:off x="1481605" y="1685975"/>
              <a:ext cx="353" cy="244"/>
            </a:xfrm>
            <a:custGeom>
              <a:rect b="b" l="l" r="r" t="t"/>
              <a:pathLst>
                <a:path extrusionOk="0" h="18" w="26">
                  <a:moveTo>
                    <a:pt x="1" y="18"/>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73"/>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73"/>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73"/>
            <p:cNvSpPr/>
            <p:nvPr/>
          </p:nvSpPr>
          <p:spPr>
            <a:xfrm>
              <a:off x="1479568" y="1687536"/>
              <a:ext cx="434" cy="394"/>
            </a:xfrm>
            <a:custGeom>
              <a:rect b="b" l="l" r="r" t="t"/>
              <a:pathLst>
                <a:path extrusionOk="0" h="29" w="32">
                  <a:moveTo>
                    <a:pt x="0" y="29"/>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73"/>
            <p:cNvSpPr/>
            <p:nvPr/>
          </p:nvSpPr>
          <p:spPr>
            <a:xfrm>
              <a:off x="1485882" y="1683123"/>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73"/>
            <p:cNvSpPr/>
            <p:nvPr/>
          </p:nvSpPr>
          <p:spPr>
            <a:xfrm>
              <a:off x="1486167" y="16830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73"/>
            <p:cNvSpPr/>
            <p:nvPr/>
          </p:nvSpPr>
          <p:spPr>
            <a:xfrm>
              <a:off x="1485977" y="1683123"/>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73"/>
            <p:cNvSpPr/>
            <p:nvPr/>
          </p:nvSpPr>
          <p:spPr>
            <a:xfrm>
              <a:off x="1481184" y="1686301"/>
              <a:ext cx="339" cy="299"/>
            </a:xfrm>
            <a:custGeom>
              <a:rect b="b" l="l" r="r" t="t"/>
              <a:pathLst>
                <a:path extrusionOk="0" h="22" w="25">
                  <a:moveTo>
                    <a:pt x="0" y="22"/>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73"/>
            <p:cNvSpPr/>
            <p:nvPr/>
          </p:nvSpPr>
          <p:spPr>
            <a:xfrm>
              <a:off x="1486031" y="168306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73"/>
            <p:cNvSpPr/>
            <p:nvPr/>
          </p:nvSpPr>
          <p:spPr>
            <a:xfrm>
              <a:off x="1486072" y="1683069"/>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73"/>
            <p:cNvSpPr/>
            <p:nvPr/>
          </p:nvSpPr>
          <p:spPr>
            <a:xfrm>
              <a:off x="1480654" y="1686681"/>
              <a:ext cx="394" cy="353"/>
            </a:xfrm>
            <a:custGeom>
              <a:rect b="b" l="l" r="r" t="t"/>
              <a:pathLst>
                <a:path extrusionOk="0" h="26" w="29">
                  <a:moveTo>
                    <a:pt x="1" y="25"/>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73"/>
            <p:cNvSpPr/>
            <p:nvPr/>
          </p:nvSpPr>
          <p:spPr>
            <a:xfrm>
              <a:off x="1483221" y="1684739"/>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73"/>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73"/>
            <p:cNvSpPr/>
            <p:nvPr/>
          </p:nvSpPr>
          <p:spPr>
            <a:xfrm>
              <a:off x="1483560" y="1684495"/>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73"/>
            <p:cNvSpPr/>
            <p:nvPr/>
          </p:nvSpPr>
          <p:spPr>
            <a:xfrm>
              <a:off x="1539459" y="1669532"/>
              <a:ext cx="54" cy="339"/>
            </a:xfrm>
            <a:custGeom>
              <a:rect b="b" l="l" r="r" t="t"/>
              <a:pathLst>
                <a:path extrusionOk="0" h="25" w="4">
                  <a:moveTo>
                    <a:pt x="0" y="0"/>
                  </a:moveTo>
                  <a:lnTo>
                    <a:pt x="4"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73"/>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73"/>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73"/>
            <p:cNvSpPr/>
            <p:nvPr/>
          </p:nvSpPr>
          <p:spPr>
            <a:xfrm>
              <a:off x="1993626" y="1750237"/>
              <a:ext cx="68" cy="149"/>
            </a:xfrm>
            <a:custGeom>
              <a:rect b="b" l="l" r="r" t="t"/>
              <a:pathLst>
                <a:path extrusionOk="0" h="11" w="5">
                  <a:moveTo>
                    <a:pt x="4"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73"/>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73"/>
            <p:cNvSpPr/>
            <p:nvPr/>
          </p:nvSpPr>
          <p:spPr>
            <a:xfrm>
              <a:off x="1993490" y="174976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73"/>
            <p:cNvSpPr/>
            <p:nvPr/>
          </p:nvSpPr>
          <p:spPr>
            <a:xfrm>
              <a:off x="1993490" y="1749898"/>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73"/>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73"/>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73"/>
            <p:cNvSpPr/>
            <p:nvPr/>
          </p:nvSpPr>
          <p:spPr>
            <a:xfrm>
              <a:off x="1993721" y="1750481"/>
              <a:ext cx="163" cy="244"/>
            </a:xfrm>
            <a:custGeom>
              <a:rect b="b" l="l" r="r" t="t"/>
              <a:pathLst>
                <a:path extrusionOk="0" h="18" w="12">
                  <a:moveTo>
                    <a:pt x="1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73"/>
            <p:cNvSpPr/>
            <p:nvPr/>
          </p:nvSpPr>
          <p:spPr>
            <a:xfrm>
              <a:off x="1993531" y="1750047"/>
              <a:ext cx="68" cy="109"/>
            </a:xfrm>
            <a:custGeom>
              <a:rect b="b" l="l" r="r" t="t"/>
              <a:pathLst>
                <a:path extrusionOk="0" h="8" w="5">
                  <a:moveTo>
                    <a:pt x="4"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73"/>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73"/>
            <p:cNvSpPr/>
            <p:nvPr/>
          </p:nvSpPr>
          <p:spPr>
            <a:xfrm>
              <a:off x="2035703" y="1698520"/>
              <a:ext cx="204" cy="109"/>
            </a:xfrm>
            <a:custGeom>
              <a:rect b="b" l="l" r="r" t="t"/>
              <a:pathLst>
                <a:path extrusionOk="0" h="8" w="15">
                  <a:moveTo>
                    <a:pt x="0" y="1"/>
                  </a:moveTo>
                  <a:lnTo>
                    <a:pt x="1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73"/>
            <p:cNvSpPr/>
            <p:nvPr/>
          </p:nvSpPr>
          <p:spPr>
            <a:xfrm>
              <a:off x="2065505" y="1706314"/>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73"/>
            <p:cNvSpPr/>
            <p:nvPr/>
          </p:nvSpPr>
          <p:spPr>
            <a:xfrm>
              <a:off x="2066266" y="1706409"/>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73"/>
            <p:cNvSpPr/>
            <p:nvPr/>
          </p:nvSpPr>
          <p:spPr>
            <a:xfrm>
              <a:off x="2067257" y="170646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73"/>
            <p:cNvSpPr/>
            <p:nvPr/>
          </p:nvSpPr>
          <p:spPr>
            <a:xfrm>
              <a:off x="2068357" y="170650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73"/>
            <p:cNvSpPr/>
            <p:nvPr/>
          </p:nvSpPr>
          <p:spPr>
            <a:xfrm>
              <a:off x="2071819" y="17064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73"/>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73"/>
            <p:cNvSpPr/>
            <p:nvPr/>
          </p:nvSpPr>
          <p:spPr>
            <a:xfrm>
              <a:off x="2165463" y="166871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73"/>
            <p:cNvSpPr/>
            <p:nvPr/>
          </p:nvSpPr>
          <p:spPr>
            <a:xfrm>
              <a:off x="2165028" y="1668908"/>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73"/>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73"/>
            <p:cNvSpPr/>
            <p:nvPr/>
          </p:nvSpPr>
          <p:spPr>
            <a:xfrm>
              <a:off x="2167404" y="1667197"/>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73"/>
            <p:cNvSpPr/>
            <p:nvPr/>
          </p:nvSpPr>
          <p:spPr>
            <a:xfrm>
              <a:off x="2151437" y="1676701"/>
              <a:ext cx="394" cy="68"/>
            </a:xfrm>
            <a:custGeom>
              <a:rect b="b" l="l" r="r" t="t"/>
              <a:pathLst>
                <a:path extrusionOk="0" h="5" w="29">
                  <a:moveTo>
                    <a:pt x="2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73"/>
            <p:cNvSpPr/>
            <p:nvPr/>
          </p:nvSpPr>
          <p:spPr>
            <a:xfrm>
              <a:off x="2152917" y="1676470"/>
              <a:ext cx="339" cy="109"/>
            </a:xfrm>
            <a:custGeom>
              <a:rect b="b" l="l" r="r" t="t"/>
              <a:pathLst>
                <a:path extrusionOk="0" h="8" w="25">
                  <a:moveTo>
                    <a:pt x="2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73"/>
            <p:cNvSpPr/>
            <p:nvPr/>
          </p:nvSpPr>
          <p:spPr>
            <a:xfrm>
              <a:off x="2152198" y="1676606"/>
              <a:ext cx="394" cy="68"/>
            </a:xfrm>
            <a:custGeom>
              <a:rect b="b" l="l" r="r" t="t"/>
              <a:pathLst>
                <a:path extrusionOk="0" h="5" w="29">
                  <a:moveTo>
                    <a:pt x="2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73"/>
            <p:cNvSpPr/>
            <p:nvPr/>
          </p:nvSpPr>
          <p:spPr>
            <a:xfrm>
              <a:off x="2150962" y="167685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73"/>
            <p:cNvSpPr/>
            <p:nvPr/>
          </p:nvSpPr>
          <p:spPr>
            <a:xfrm>
              <a:off x="2154913" y="1676036"/>
              <a:ext cx="299" cy="109"/>
            </a:xfrm>
            <a:custGeom>
              <a:rect b="b" l="l" r="r" t="t"/>
              <a:pathLst>
                <a:path extrusionOk="0" h="8" w="22">
                  <a:moveTo>
                    <a:pt x="2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73"/>
            <p:cNvSpPr/>
            <p:nvPr/>
          </p:nvSpPr>
          <p:spPr>
            <a:xfrm>
              <a:off x="2153528" y="1676375"/>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73"/>
            <p:cNvSpPr/>
            <p:nvPr/>
          </p:nvSpPr>
          <p:spPr>
            <a:xfrm>
              <a:off x="2154098" y="1676280"/>
              <a:ext cx="258" cy="54"/>
            </a:xfrm>
            <a:custGeom>
              <a:rect b="b" l="l" r="r" t="t"/>
              <a:pathLst>
                <a:path extrusionOk="0" h="4" w="19">
                  <a:moveTo>
                    <a:pt x="1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73"/>
            <p:cNvSpPr/>
            <p:nvPr/>
          </p:nvSpPr>
          <p:spPr>
            <a:xfrm>
              <a:off x="2154533" y="1676131"/>
              <a:ext cx="244" cy="109"/>
            </a:xfrm>
            <a:custGeom>
              <a:rect b="b" l="l" r="r" t="t"/>
              <a:pathLst>
                <a:path extrusionOk="0" h="8" w="18">
                  <a:moveTo>
                    <a:pt x="18"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73"/>
            <p:cNvSpPr/>
            <p:nvPr/>
          </p:nvSpPr>
          <p:spPr>
            <a:xfrm>
              <a:off x="2164703" y="1669098"/>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73"/>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73"/>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73"/>
            <p:cNvSpPr/>
            <p:nvPr/>
          </p:nvSpPr>
          <p:spPr>
            <a:xfrm>
              <a:off x="2146590" y="1667482"/>
              <a:ext cx="964" cy="68"/>
            </a:xfrm>
            <a:custGeom>
              <a:rect b="b" l="l" r="r" t="t"/>
              <a:pathLst>
                <a:path extrusionOk="0" h="5" w="71">
                  <a:moveTo>
                    <a:pt x="7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73"/>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73"/>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73"/>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73"/>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73"/>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73"/>
            <p:cNvSpPr/>
            <p:nvPr/>
          </p:nvSpPr>
          <p:spPr>
            <a:xfrm>
              <a:off x="2239039" y="1718289"/>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73"/>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73"/>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73"/>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73"/>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73"/>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73"/>
            <p:cNvSpPr/>
            <p:nvPr/>
          </p:nvSpPr>
          <p:spPr>
            <a:xfrm>
              <a:off x="2238618" y="1718764"/>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73"/>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73"/>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73"/>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73"/>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73"/>
            <p:cNvSpPr/>
            <p:nvPr/>
          </p:nvSpPr>
          <p:spPr>
            <a:xfrm>
              <a:off x="2199542" y="1725947"/>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73"/>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73"/>
            <p:cNvSpPr/>
            <p:nvPr/>
          </p:nvSpPr>
          <p:spPr>
            <a:xfrm>
              <a:off x="2200534" y="172381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73"/>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73"/>
            <p:cNvSpPr/>
            <p:nvPr/>
          </p:nvSpPr>
          <p:spPr>
            <a:xfrm>
              <a:off x="2198348" y="1727277"/>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73"/>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73"/>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73"/>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73"/>
            <p:cNvSpPr/>
            <p:nvPr/>
          </p:nvSpPr>
          <p:spPr>
            <a:xfrm>
              <a:off x="2201402" y="1722485"/>
              <a:ext cx="244" cy="339"/>
            </a:xfrm>
            <a:custGeom>
              <a:rect b="b" l="l" r="r" t="t"/>
              <a:pathLst>
                <a:path extrusionOk="0" h="25" w="18">
                  <a:moveTo>
                    <a:pt x="0"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73"/>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73"/>
            <p:cNvSpPr/>
            <p:nvPr/>
          </p:nvSpPr>
          <p:spPr>
            <a:xfrm>
              <a:off x="2200968" y="1723150"/>
              <a:ext cx="149" cy="299"/>
            </a:xfrm>
            <a:custGeom>
              <a:rect b="b" l="l" r="r" t="t"/>
              <a:pathLst>
                <a:path extrusionOk="0" h="22" w="11">
                  <a:moveTo>
                    <a:pt x="1" y="2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73"/>
            <p:cNvSpPr/>
            <p:nvPr/>
          </p:nvSpPr>
          <p:spPr>
            <a:xfrm>
              <a:off x="2226344" y="1713917"/>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73"/>
            <p:cNvSpPr/>
            <p:nvPr/>
          </p:nvSpPr>
          <p:spPr>
            <a:xfrm>
              <a:off x="2225964" y="1713917"/>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73"/>
            <p:cNvSpPr/>
            <p:nvPr/>
          </p:nvSpPr>
          <p:spPr>
            <a:xfrm>
              <a:off x="2225543" y="1713876"/>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73"/>
            <p:cNvSpPr/>
            <p:nvPr/>
          </p:nvSpPr>
          <p:spPr>
            <a:xfrm>
              <a:off x="2222882" y="171382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73"/>
            <p:cNvSpPr/>
            <p:nvPr/>
          </p:nvSpPr>
          <p:spPr>
            <a:xfrm>
              <a:off x="2226915" y="171401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73"/>
            <p:cNvSpPr/>
            <p:nvPr/>
          </p:nvSpPr>
          <p:spPr>
            <a:xfrm>
              <a:off x="2223588"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73"/>
            <p:cNvSpPr/>
            <p:nvPr/>
          </p:nvSpPr>
          <p:spPr>
            <a:xfrm>
              <a:off x="2225014" y="1713822"/>
              <a:ext cx="353" cy="14"/>
            </a:xfrm>
            <a:custGeom>
              <a:rect b="b" l="l" r="r" t="t"/>
              <a:pathLst>
                <a:path extrusionOk="0" h="1" w="26">
                  <a:moveTo>
                    <a:pt x="2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73"/>
            <p:cNvSpPr/>
            <p:nvPr/>
          </p:nvSpPr>
          <p:spPr>
            <a:xfrm>
              <a:off x="2224824"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73"/>
            <p:cNvSpPr/>
            <p:nvPr/>
          </p:nvSpPr>
          <p:spPr>
            <a:xfrm>
              <a:off x="2226684" y="1713972"/>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73"/>
            <p:cNvSpPr/>
            <p:nvPr/>
          </p:nvSpPr>
          <p:spPr>
            <a:xfrm>
              <a:off x="2240845" y="1712206"/>
              <a:ext cx="258" cy="68"/>
            </a:xfrm>
            <a:custGeom>
              <a:rect b="b" l="l" r="r" t="t"/>
              <a:pathLst>
                <a:path extrusionOk="0" h="5" w="19">
                  <a:moveTo>
                    <a:pt x="1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73"/>
            <p:cNvSpPr/>
            <p:nvPr/>
          </p:nvSpPr>
          <p:spPr>
            <a:xfrm>
              <a:off x="2240370" y="1712301"/>
              <a:ext cx="353" cy="68"/>
            </a:xfrm>
            <a:custGeom>
              <a:rect b="b" l="l" r="r" t="t"/>
              <a:pathLst>
                <a:path extrusionOk="0" h="5" w="26">
                  <a:moveTo>
                    <a:pt x="2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73"/>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73"/>
            <p:cNvSpPr/>
            <p:nvPr/>
          </p:nvSpPr>
          <p:spPr>
            <a:xfrm>
              <a:off x="2239379" y="1712682"/>
              <a:ext cx="149" cy="109"/>
            </a:xfrm>
            <a:custGeom>
              <a:rect b="b" l="l" r="r" t="t"/>
              <a:pathLst>
                <a:path extrusionOk="0" h="8" w="11">
                  <a:moveTo>
                    <a:pt x="1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73"/>
            <p:cNvSpPr/>
            <p:nvPr/>
          </p:nvSpPr>
          <p:spPr>
            <a:xfrm>
              <a:off x="2240044" y="1712397"/>
              <a:ext cx="244" cy="68"/>
            </a:xfrm>
            <a:custGeom>
              <a:rect b="b" l="l" r="r" t="t"/>
              <a:pathLst>
                <a:path extrusionOk="0" h="5" w="18">
                  <a:moveTo>
                    <a:pt x="18"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73"/>
            <p:cNvSpPr/>
            <p:nvPr/>
          </p:nvSpPr>
          <p:spPr>
            <a:xfrm>
              <a:off x="2227159" y="1714067"/>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73"/>
            <p:cNvSpPr/>
            <p:nvPr/>
          </p:nvSpPr>
          <p:spPr>
            <a:xfrm>
              <a:off x="2239800" y="1712492"/>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73"/>
            <p:cNvSpPr/>
            <p:nvPr/>
          </p:nvSpPr>
          <p:spPr>
            <a:xfrm>
              <a:off x="2239569" y="1712587"/>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73"/>
            <p:cNvSpPr/>
            <p:nvPr/>
          </p:nvSpPr>
          <p:spPr>
            <a:xfrm>
              <a:off x="2223873"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73"/>
            <p:cNvSpPr/>
            <p:nvPr/>
          </p:nvSpPr>
          <p:spPr>
            <a:xfrm>
              <a:off x="2218320" y="1714067"/>
              <a:ext cx="394" cy="14"/>
            </a:xfrm>
            <a:custGeom>
              <a:rect b="b" l="l" r="r" t="t"/>
              <a:pathLst>
                <a:path extrusionOk="0" h="1" w="29">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73"/>
            <p:cNvSpPr/>
            <p:nvPr/>
          </p:nvSpPr>
          <p:spPr>
            <a:xfrm>
              <a:off x="2221742" y="1713822"/>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73"/>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73"/>
            <p:cNvSpPr/>
            <p:nvPr/>
          </p:nvSpPr>
          <p:spPr>
            <a:xfrm>
              <a:off x="2218985" y="1713972"/>
              <a:ext cx="625" cy="54"/>
            </a:xfrm>
            <a:custGeom>
              <a:rect b="b" l="l" r="r" t="t"/>
              <a:pathLst>
                <a:path extrusionOk="0" h="4" w="46">
                  <a:moveTo>
                    <a:pt x="46"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73"/>
            <p:cNvSpPr/>
            <p:nvPr/>
          </p:nvSpPr>
          <p:spPr>
            <a:xfrm>
              <a:off x="2219977" y="1713917"/>
              <a:ext cx="543" cy="14"/>
            </a:xfrm>
            <a:custGeom>
              <a:rect b="b" l="l" r="r" t="t"/>
              <a:pathLst>
                <a:path extrusionOk="0" h="1" w="40">
                  <a:moveTo>
                    <a:pt x="3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73"/>
            <p:cNvSpPr/>
            <p:nvPr/>
          </p:nvSpPr>
          <p:spPr>
            <a:xfrm>
              <a:off x="2220886" y="1713876"/>
              <a:ext cx="489" cy="14"/>
            </a:xfrm>
            <a:custGeom>
              <a:rect b="b" l="l" r="r" t="t"/>
              <a:pathLst>
                <a:path extrusionOk="0" h="1" w="36">
                  <a:moveTo>
                    <a:pt x="3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73"/>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73"/>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73"/>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73"/>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73"/>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73"/>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73"/>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73"/>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73"/>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73"/>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73"/>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73"/>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73"/>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73"/>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73"/>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73"/>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73"/>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73"/>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73"/>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73"/>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73"/>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73"/>
            <p:cNvSpPr/>
            <p:nvPr/>
          </p:nvSpPr>
          <p:spPr>
            <a:xfrm>
              <a:off x="1998948" y="1591570"/>
              <a:ext cx="394" cy="394"/>
            </a:xfrm>
            <a:custGeom>
              <a:rect b="b" l="l" r="r" t="t"/>
              <a:pathLst>
                <a:path extrusionOk="0" h="29" w="29">
                  <a:moveTo>
                    <a:pt x="29"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73"/>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73"/>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73"/>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73"/>
            <p:cNvSpPr/>
            <p:nvPr/>
          </p:nvSpPr>
          <p:spPr>
            <a:xfrm>
              <a:off x="2116217" y="1584537"/>
              <a:ext cx="244" cy="14"/>
            </a:xfrm>
            <a:custGeom>
              <a:rect b="b" l="l" r="r" t="t"/>
              <a:pathLst>
                <a:path extrusionOk="0" h="1" w="18">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73"/>
            <p:cNvSpPr/>
            <p:nvPr/>
          </p:nvSpPr>
          <p:spPr>
            <a:xfrm>
              <a:off x="2117168" y="158463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73"/>
            <p:cNvSpPr/>
            <p:nvPr/>
          </p:nvSpPr>
          <p:spPr>
            <a:xfrm>
              <a:off x="2115267" y="1584496"/>
              <a:ext cx="244" cy="14"/>
            </a:xfrm>
            <a:custGeom>
              <a:rect b="b" l="l" r="r" t="t"/>
              <a:pathLst>
                <a:path extrusionOk="0" h="1" w="18">
                  <a:moveTo>
                    <a:pt x="1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73"/>
            <p:cNvSpPr/>
            <p:nvPr/>
          </p:nvSpPr>
          <p:spPr>
            <a:xfrm>
              <a:off x="2115742" y="1584537"/>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73"/>
            <p:cNvSpPr/>
            <p:nvPr/>
          </p:nvSpPr>
          <p:spPr>
            <a:xfrm>
              <a:off x="2114357" y="158444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73"/>
            <p:cNvSpPr/>
            <p:nvPr/>
          </p:nvSpPr>
          <p:spPr>
            <a:xfrm>
              <a:off x="2115022" y="15844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73"/>
            <p:cNvSpPr/>
            <p:nvPr/>
          </p:nvSpPr>
          <p:spPr>
            <a:xfrm>
              <a:off x="2117643" y="1584687"/>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73"/>
            <p:cNvSpPr/>
            <p:nvPr/>
          </p:nvSpPr>
          <p:spPr>
            <a:xfrm>
              <a:off x="2120263" y="158516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73"/>
            <p:cNvSpPr/>
            <p:nvPr/>
          </p:nvSpPr>
          <p:spPr>
            <a:xfrm>
              <a:off x="2120874" y="158516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73"/>
            <p:cNvSpPr/>
            <p:nvPr/>
          </p:nvSpPr>
          <p:spPr>
            <a:xfrm>
              <a:off x="2120399" y="158516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73"/>
            <p:cNvSpPr/>
            <p:nvPr/>
          </p:nvSpPr>
          <p:spPr>
            <a:xfrm>
              <a:off x="2118118" y="1584727"/>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73"/>
            <p:cNvSpPr/>
            <p:nvPr/>
          </p:nvSpPr>
          <p:spPr>
            <a:xfrm>
              <a:off x="2118553" y="1584782"/>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73"/>
            <p:cNvSpPr/>
            <p:nvPr/>
          </p:nvSpPr>
          <p:spPr>
            <a:xfrm>
              <a:off x="2118973" y="1584877"/>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73"/>
            <p:cNvSpPr/>
            <p:nvPr/>
          </p:nvSpPr>
          <p:spPr>
            <a:xfrm>
              <a:off x="2119408" y="1584917"/>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73"/>
            <p:cNvSpPr/>
            <p:nvPr/>
          </p:nvSpPr>
          <p:spPr>
            <a:xfrm>
              <a:off x="2116692" y="158463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73"/>
            <p:cNvSpPr/>
            <p:nvPr/>
          </p:nvSpPr>
          <p:spPr>
            <a:xfrm>
              <a:off x="2119734" y="1585012"/>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73"/>
            <p:cNvSpPr/>
            <p:nvPr/>
          </p:nvSpPr>
          <p:spPr>
            <a:xfrm>
              <a:off x="2113936" y="1584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73"/>
            <p:cNvSpPr/>
            <p:nvPr/>
          </p:nvSpPr>
          <p:spPr>
            <a:xfrm>
              <a:off x="2120644" y="158516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73"/>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73"/>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73"/>
            <p:cNvSpPr/>
            <p:nvPr/>
          </p:nvSpPr>
          <p:spPr>
            <a:xfrm>
              <a:off x="2223833" y="145933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73"/>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73"/>
            <p:cNvSpPr/>
            <p:nvPr/>
          </p:nvSpPr>
          <p:spPr>
            <a:xfrm>
              <a:off x="2221782" y="1455673"/>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73"/>
            <p:cNvSpPr/>
            <p:nvPr/>
          </p:nvSpPr>
          <p:spPr>
            <a:xfrm>
              <a:off x="2221552" y="1455347"/>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73"/>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73"/>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73"/>
            <p:cNvSpPr/>
            <p:nvPr/>
          </p:nvSpPr>
          <p:spPr>
            <a:xfrm>
              <a:off x="2221361" y="1454967"/>
              <a:ext cx="149" cy="244"/>
            </a:xfrm>
            <a:custGeom>
              <a:rect b="b" l="l" r="r" t="t"/>
              <a:pathLst>
                <a:path extrusionOk="0" h="18" w="11">
                  <a:moveTo>
                    <a:pt x="0" y="0"/>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73"/>
            <p:cNvSpPr/>
            <p:nvPr/>
          </p:nvSpPr>
          <p:spPr>
            <a:xfrm>
              <a:off x="2223642" y="1458429"/>
              <a:ext cx="109" cy="258"/>
            </a:xfrm>
            <a:custGeom>
              <a:rect b="b" l="l" r="r" t="t"/>
              <a:pathLst>
                <a:path extrusionOk="0" h="19" w="8">
                  <a:moveTo>
                    <a:pt x="0" y="1"/>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73"/>
            <p:cNvSpPr/>
            <p:nvPr/>
          </p:nvSpPr>
          <p:spPr>
            <a:xfrm>
              <a:off x="2222692" y="1456868"/>
              <a:ext cx="204" cy="204"/>
            </a:xfrm>
            <a:custGeom>
              <a:rect b="b" l="l" r="r" t="t"/>
              <a:pathLst>
                <a:path extrusionOk="0" h="15" w="15">
                  <a:moveTo>
                    <a:pt x="0" y="0"/>
                  </a:moveTo>
                  <a:lnTo>
                    <a:pt x="1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73"/>
            <p:cNvSpPr/>
            <p:nvPr/>
          </p:nvSpPr>
          <p:spPr>
            <a:xfrm>
              <a:off x="2222502" y="1456583"/>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73"/>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73"/>
            <p:cNvSpPr/>
            <p:nvPr/>
          </p:nvSpPr>
          <p:spPr>
            <a:xfrm>
              <a:off x="2223303" y="1457574"/>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73"/>
            <p:cNvSpPr/>
            <p:nvPr/>
          </p:nvSpPr>
          <p:spPr>
            <a:xfrm>
              <a:off x="2222258" y="1456338"/>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73"/>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73"/>
            <p:cNvSpPr/>
            <p:nvPr/>
          </p:nvSpPr>
          <p:spPr>
            <a:xfrm>
              <a:off x="2223398" y="1457764"/>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73"/>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73"/>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73"/>
            <p:cNvSpPr/>
            <p:nvPr/>
          </p:nvSpPr>
          <p:spPr>
            <a:xfrm>
              <a:off x="2222027" y="1456013"/>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73"/>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73"/>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73"/>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73"/>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73"/>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73"/>
            <p:cNvSpPr/>
            <p:nvPr/>
          </p:nvSpPr>
          <p:spPr>
            <a:xfrm>
              <a:off x="2234002" y="1549982"/>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73"/>
            <p:cNvSpPr/>
            <p:nvPr/>
          </p:nvSpPr>
          <p:spPr>
            <a:xfrm>
              <a:off x="2234342" y="155002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73"/>
            <p:cNvSpPr/>
            <p:nvPr/>
          </p:nvSpPr>
          <p:spPr>
            <a:xfrm>
              <a:off x="2234722" y="1550118"/>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73"/>
            <p:cNvSpPr/>
            <p:nvPr/>
          </p:nvSpPr>
          <p:spPr>
            <a:xfrm>
              <a:off x="2234572" y="1550077"/>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73"/>
            <p:cNvSpPr/>
            <p:nvPr/>
          </p:nvSpPr>
          <p:spPr>
            <a:xfrm>
              <a:off x="2229630" y="1549982"/>
              <a:ext cx="733" cy="54"/>
            </a:xfrm>
            <a:custGeom>
              <a:rect b="b" l="l" r="r" t="t"/>
              <a:pathLst>
                <a:path extrusionOk="0" h="4" w="54">
                  <a:moveTo>
                    <a:pt x="53"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73"/>
            <p:cNvSpPr/>
            <p:nvPr/>
          </p:nvSpPr>
          <p:spPr>
            <a:xfrm>
              <a:off x="2245652" y="1554599"/>
              <a:ext cx="530" cy="54"/>
            </a:xfrm>
            <a:custGeom>
              <a:rect b="b" l="l" r="r" t="t"/>
              <a:pathLst>
                <a:path extrusionOk="0" h="4" w="39">
                  <a:moveTo>
                    <a:pt x="39"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73"/>
            <p:cNvSpPr/>
            <p:nvPr/>
          </p:nvSpPr>
          <p:spPr>
            <a:xfrm>
              <a:off x="2244986" y="1554544"/>
              <a:ext cx="489" cy="68"/>
            </a:xfrm>
            <a:custGeom>
              <a:rect b="b" l="l" r="r" t="t"/>
              <a:pathLst>
                <a:path extrusionOk="0" h="5" w="36">
                  <a:moveTo>
                    <a:pt x="35"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73"/>
            <p:cNvSpPr/>
            <p:nvPr/>
          </p:nvSpPr>
          <p:spPr>
            <a:xfrm>
              <a:off x="2235102" y="1550213"/>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73"/>
            <p:cNvSpPr/>
            <p:nvPr/>
          </p:nvSpPr>
          <p:spPr>
            <a:xfrm>
              <a:off x="2244416" y="1554544"/>
              <a:ext cx="434" cy="14"/>
            </a:xfrm>
            <a:custGeom>
              <a:rect b="b" l="l" r="r" t="t"/>
              <a:pathLst>
                <a:path extrusionOk="0" h="1" w="32">
                  <a:moveTo>
                    <a:pt x="32"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73"/>
            <p:cNvSpPr/>
            <p:nvPr/>
          </p:nvSpPr>
          <p:spPr>
            <a:xfrm>
              <a:off x="2233622" y="1549982"/>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73"/>
            <p:cNvSpPr/>
            <p:nvPr/>
          </p:nvSpPr>
          <p:spPr>
            <a:xfrm>
              <a:off x="2247267" y="1554789"/>
              <a:ext cx="584" cy="54"/>
            </a:xfrm>
            <a:custGeom>
              <a:rect b="b" l="l" r="r" t="t"/>
              <a:pathLst>
                <a:path extrusionOk="0" h="4" w="43">
                  <a:moveTo>
                    <a:pt x="42"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73"/>
            <p:cNvSpPr/>
            <p:nvPr/>
          </p:nvSpPr>
          <p:spPr>
            <a:xfrm>
              <a:off x="2246412" y="1554694"/>
              <a:ext cx="584" cy="54"/>
            </a:xfrm>
            <a:custGeom>
              <a:rect b="b" l="l" r="r" t="t"/>
              <a:pathLst>
                <a:path extrusionOk="0" h="4" w="43">
                  <a:moveTo>
                    <a:pt x="42"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73"/>
            <p:cNvSpPr/>
            <p:nvPr/>
          </p:nvSpPr>
          <p:spPr>
            <a:xfrm>
              <a:off x="2243941" y="1554504"/>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73"/>
            <p:cNvSpPr/>
            <p:nvPr/>
          </p:nvSpPr>
          <p:spPr>
            <a:xfrm>
              <a:off x="2242420" y="155450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73"/>
            <p:cNvSpPr/>
            <p:nvPr/>
          </p:nvSpPr>
          <p:spPr>
            <a:xfrm>
              <a:off x="2242230" y="1554504"/>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73"/>
            <p:cNvSpPr/>
            <p:nvPr/>
          </p:nvSpPr>
          <p:spPr>
            <a:xfrm>
              <a:off x="2228530" y="1550023"/>
              <a:ext cx="964" cy="109"/>
            </a:xfrm>
            <a:custGeom>
              <a:rect b="b" l="l" r="r" t="t"/>
              <a:pathLst>
                <a:path extrusionOk="0" h="8" w="71">
                  <a:moveTo>
                    <a:pt x="1" y="8"/>
                  </a:moveTo>
                  <a:lnTo>
                    <a:pt x="7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73"/>
            <p:cNvSpPr/>
            <p:nvPr/>
          </p:nvSpPr>
          <p:spPr>
            <a:xfrm>
              <a:off x="2243506" y="1554449"/>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73"/>
            <p:cNvSpPr/>
            <p:nvPr/>
          </p:nvSpPr>
          <p:spPr>
            <a:xfrm>
              <a:off x="2242841" y="155444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73"/>
            <p:cNvSpPr/>
            <p:nvPr/>
          </p:nvSpPr>
          <p:spPr>
            <a:xfrm>
              <a:off x="2242610" y="155444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73"/>
            <p:cNvSpPr/>
            <p:nvPr/>
          </p:nvSpPr>
          <p:spPr>
            <a:xfrm>
              <a:off x="2232441"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73"/>
            <p:cNvSpPr/>
            <p:nvPr/>
          </p:nvSpPr>
          <p:spPr>
            <a:xfrm>
              <a:off x="2242081" y="1554544"/>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73"/>
            <p:cNvSpPr/>
            <p:nvPr/>
          </p:nvSpPr>
          <p:spPr>
            <a:xfrm>
              <a:off x="2243126" y="155444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73"/>
            <p:cNvSpPr/>
            <p:nvPr/>
          </p:nvSpPr>
          <p:spPr>
            <a:xfrm>
              <a:off x="2230581" y="1549928"/>
              <a:ext cx="584" cy="14"/>
            </a:xfrm>
            <a:custGeom>
              <a:rect b="b" l="l" r="r" t="t"/>
              <a:pathLst>
                <a:path extrusionOk="0" h="1" w="43">
                  <a:moveTo>
                    <a:pt x="43"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73"/>
            <p:cNvSpPr/>
            <p:nvPr/>
          </p:nvSpPr>
          <p:spPr>
            <a:xfrm>
              <a:off x="2234912" y="1550118"/>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73"/>
            <p:cNvSpPr/>
            <p:nvPr/>
          </p:nvSpPr>
          <p:spPr>
            <a:xfrm>
              <a:off x="2233011"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73"/>
            <p:cNvSpPr/>
            <p:nvPr/>
          </p:nvSpPr>
          <p:spPr>
            <a:xfrm>
              <a:off x="2231436" y="1549928"/>
              <a:ext cx="448" cy="14"/>
            </a:xfrm>
            <a:custGeom>
              <a:rect b="b" l="l" r="r" t="t"/>
              <a:pathLst>
                <a:path extrusionOk="0" h="1" w="33">
                  <a:moveTo>
                    <a:pt x="3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73"/>
            <p:cNvSpPr/>
            <p:nvPr/>
          </p:nvSpPr>
          <p:spPr>
            <a:xfrm>
              <a:off x="2235197" y="155030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73"/>
            <p:cNvSpPr/>
            <p:nvPr/>
          </p:nvSpPr>
          <p:spPr>
            <a:xfrm>
              <a:off x="2242040" y="155454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73"/>
            <p:cNvSpPr/>
            <p:nvPr/>
          </p:nvSpPr>
          <p:spPr>
            <a:xfrm>
              <a:off x="2233486"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73"/>
            <p:cNvSpPr/>
            <p:nvPr/>
          </p:nvSpPr>
          <p:spPr>
            <a:xfrm>
              <a:off x="2235007" y="1550173"/>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73"/>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73"/>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73"/>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73"/>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73"/>
            <p:cNvSpPr/>
            <p:nvPr/>
          </p:nvSpPr>
          <p:spPr>
            <a:xfrm>
              <a:off x="2296513" y="2011767"/>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73"/>
            <p:cNvSpPr/>
            <p:nvPr/>
          </p:nvSpPr>
          <p:spPr>
            <a:xfrm>
              <a:off x="2296649" y="2011522"/>
              <a:ext cx="68" cy="109"/>
            </a:xfrm>
            <a:custGeom>
              <a:rect b="b" l="l" r="r" t="t"/>
              <a:pathLst>
                <a:path extrusionOk="0" h="8" w="5">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73"/>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73"/>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73"/>
            <p:cNvSpPr/>
            <p:nvPr/>
          </p:nvSpPr>
          <p:spPr>
            <a:xfrm>
              <a:off x="2306248" y="2008196"/>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73"/>
            <p:cNvSpPr/>
            <p:nvPr/>
          </p:nvSpPr>
          <p:spPr>
            <a:xfrm>
              <a:off x="2336336" y="201808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73"/>
            <p:cNvSpPr/>
            <p:nvPr/>
          </p:nvSpPr>
          <p:spPr>
            <a:xfrm>
              <a:off x="2336675" y="2017890"/>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73"/>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73"/>
            <p:cNvSpPr/>
            <p:nvPr/>
          </p:nvSpPr>
          <p:spPr>
            <a:xfrm>
              <a:off x="2335765" y="201823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73"/>
            <p:cNvSpPr/>
            <p:nvPr/>
          </p:nvSpPr>
          <p:spPr>
            <a:xfrm>
              <a:off x="2335480" y="2018230"/>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73"/>
            <p:cNvSpPr/>
            <p:nvPr/>
          </p:nvSpPr>
          <p:spPr>
            <a:xfrm>
              <a:off x="2335249" y="2018135"/>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73"/>
            <p:cNvSpPr/>
            <p:nvPr/>
          </p:nvSpPr>
          <p:spPr>
            <a:xfrm>
              <a:off x="2336051" y="2018175"/>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73"/>
            <p:cNvSpPr/>
            <p:nvPr/>
          </p:nvSpPr>
          <p:spPr>
            <a:xfrm>
              <a:off x="2335059" y="2017985"/>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73"/>
            <p:cNvSpPr/>
            <p:nvPr/>
          </p:nvSpPr>
          <p:spPr>
            <a:xfrm>
              <a:off x="2337816" y="2016804"/>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73"/>
            <p:cNvSpPr/>
            <p:nvPr/>
          </p:nvSpPr>
          <p:spPr>
            <a:xfrm>
              <a:off x="2337245" y="2017415"/>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73"/>
            <p:cNvSpPr/>
            <p:nvPr/>
          </p:nvSpPr>
          <p:spPr>
            <a:xfrm>
              <a:off x="2337571" y="201718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73"/>
            <p:cNvSpPr/>
            <p:nvPr/>
          </p:nvSpPr>
          <p:spPr>
            <a:xfrm>
              <a:off x="2336960" y="2017700"/>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73"/>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73"/>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73"/>
            <p:cNvSpPr/>
            <p:nvPr/>
          </p:nvSpPr>
          <p:spPr>
            <a:xfrm>
              <a:off x="2310050" y="2009961"/>
              <a:ext cx="299" cy="149"/>
            </a:xfrm>
            <a:custGeom>
              <a:rect b="b" l="l" r="r" t="t"/>
              <a:pathLst>
                <a:path extrusionOk="0" h="11" w="22">
                  <a:moveTo>
                    <a:pt x="22"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73"/>
            <p:cNvSpPr/>
            <p:nvPr/>
          </p:nvSpPr>
          <p:spPr>
            <a:xfrm>
              <a:off x="2351651" y="2013953"/>
              <a:ext cx="149" cy="54"/>
            </a:xfrm>
            <a:custGeom>
              <a:rect b="b" l="l" r="r" t="t"/>
              <a:pathLst>
                <a:path extrusionOk="0" h="4" w="11">
                  <a:moveTo>
                    <a:pt x="1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73"/>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73"/>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73"/>
            <p:cNvSpPr/>
            <p:nvPr/>
          </p:nvSpPr>
          <p:spPr>
            <a:xfrm>
              <a:off x="2351027" y="201414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73"/>
            <p:cNvSpPr/>
            <p:nvPr/>
          </p:nvSpPr>
          <p:spPr>
            <a:xfrm>
              <a:off x="2351312" y="2014048"/>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73"/>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73"/>
            <p:cNvSpPr/>
            <p:nvPr/>
          </p:nvSpPr>
          <p:spPr>
            <a:xfrm>
              <a:off x="2263710" y="205268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73"/>
            <p:cNvSpPr/>
            <p:nvPr/>
          </p:nvSpPr>
          <p:spPr>
            <a:xfrm>
              <a:off x="2264144" y="2052540"/>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73"/>
            <p:cNvSpPr/>
            <p:nvPr/>
          </p:nvSpPr>
          <p:spPr>
            <a:xfrm>
              <a:off x="2265135" y="2052024"/>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73"/>
            <p:cNvSpPr/>
            <p:nvPr/>
          </p:nvSpPr>
          <p:spPr>
            <a:xfrm>
              <a:off x="2264524" y="2052404"/>
              <a:ext cx="109" cy="54"/>
            </a:xfrm>
            <a:custGeom>
              <a:rect b="b" l="l" r="r" t="t"/>
              <a:pathLst>
                <a:path extrusionOk="0" h="4" w="8">
                  <a:moveTo>
                    <a:pt x="0" y="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73"/>
            <p:cNvSpPr/>
            <p:nvPr/>
          </p:nvSpPr>
          <p:spPr>
            <a:xfrm>
              <a:off x="2265475" y="2051834"/>
              <a:ext cx="394" cy="149"/>
            </a:xfrm>
            <a:custGeom>
              <a:rect b="b" l="l" r="r" t="t"/>
              <a:pathLst>
                <a:path extrusionOk="0" h="11" w="29">
                  <a:moveTo>
                    <a:pt x="0" y="11"/>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73"/>
            <p:cNvSpPr/>
            <p:nvPr/>
          </p:nvSpPr>
          <p:spPr>
            <a:xfrm>
              <a:off x="2266941" y="2051304"/>
              <a:ext cx="448" cy="163"/>
            </a:xfrm>
            <a:custGeom>
              <a:rect b="b" l="l" r="r" t="t"/>
              <a:pathLst>
                <a:path extrusionOk="0" h="12" w="33">
                  <a:moveTo>
                    <a:pt x="1" y="1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73"/>
            <p:cNvSpPr/>
            <p:nvPr/>
          </p:nvSpPr>
          <p:spPr>
            <a:xfrm>
              <a:off x="2270037" y="2050503"/>
              <a:ext cx="149" cy="54"/>
            </a:xfrm>
            <a:custGeom>
              <a:rect b="b" l="l" r="r" t="t"/>
              <a:pathLst>
                <a:path extrusionOk="0" h="4" w="11">
                  <a:moveTo>
                    <a:pt x="1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73"/>
            <p:cNvSpPr/>
            <p:nvPr/>
          </p:nvSpPr>
          <p:spPr>
            <a:xfrm>
              <a:off x="2263329" y="205273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73"/>
            <p:cNvSpPr/>
            <p:nvPr/>
          </p:nvSpPr>
          <p:spPr>
            <a:xfrm>
              <a:off x="2265896" y="2051644"/>
              <a:ext cx="489" cy="204"/>
            </a:xfrm>
            <a:custGeom>
              <a:rect b="b" l="l" r="r" t="t"/>
              <a:pathLst>
                <a:path extrusionOk="0" h="15" w="36">
                  <a:moveTo>
                    <a:pt x="1" y="14"/>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73"/>
            <p:cNvSpPr/>
            <p:nvPr/>
          </p:nvSpPr>
          <p:spPr>
            <a:xfrm>
              <a:off x="2266371" y="2051495"/>
              <a:ext cx="543" cy="163"/>
            </a:xfrm>
            <a:custGeom>
              <a:rect b="b" l="l" r="r" t="t"/>
              <a:pathLst>
                <a:path extrusionOk="0" h="12" w="40">
                  <a:moveTo>
                    <a:pt x="1" y="11"/>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73"/>
            <p:cNvSpPr/>
            <p:nvPr/>
          </p:nvSpPr>
          <p:spPr>
            <a:xfrm>
              <a:off x="2267756" y="2051169"/>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73"/>
            <p:cNvSpPr/>
            <p:nvPr/>
          </p:nvSpPr>
          <p:spPr>
            <a:xfrm>
              <a:off x="2280872" y="2017035"/>
              <a:ext cx="54" cy="68"/>
            </a:xfrm>
            <a:custGeom>
              <a:rect b="b" l="l" r="r" t="t"/>
              <a:pathLst>
                <a:path extrusionOk="0" h="5" w="4">
                  <a:moveTo>
                    <a:pt x="0"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73"/>
            <p:cNvSpPr/>
            <p:nvPr/>
          </p:nvSpPr>
          <p:spPr>
            <a:xfrm>
              <a:off x="2281958" y="201751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73"/>
            <p:cNvSpPr/>
            <p:nvPr/>
          </p:nvSpPr>
          <p:spPr>
            <a:xfrm>
              <a:off x="2283098" y="2017184"/>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73"/>
            <p:cNvSpPr/>
            <p:nvPr/>
          </p:nvSpPr>
          <p:spPr>
            <a:xfrm>
              <a:off x="2282338" y="201751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73"/>
            <p:cNvSpPr/>
            <p:nvPr/>
          </p:nvSpPr>
          <p:spPr>
            <a:xfrm>
              <a:off x="2282528" y="2017510"/>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73"/>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73"/>
            <p:cNvSpPr/>
            <p:nvPr/>
          </p:nvSpPr>
          <p:spPr>
            <a:xfrm>
              <a:off x="2282867" y="2017374"/>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73"/>
            <p:cNvSpPr/>
            <p:nvPr/>
          </p:nvSpPr>
          <p:spPr>
            <a:xfrm>
              <a:off x="2281673" y="2017415"/>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73"/>
            <p:cNvSpPr/>
            <p:nvPr/>
          </p:nvSpPr>
          <p:spPr>
            <a:xfrm>
              <a:off x="2280586" y="2016899"/>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73"/>
            <p:cNvSpPr/>
            <p:nvPr/>
          </p:nvSpPr>
          <p:spPr>
            <a:xfrm>
              <a:off x="2280342" y="201675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73"/>
            <p:cNvSpPr/>
            <p:nvPr/>
          </p:nvSpPr>
          <p:spPr>
            <a:xfrm>
              <a:off x="2281442" y="2017320"/>
              <a:ext cx="54" cy="68"/>
            </a:xfrm>
            <a:custGeom>
              <a:rect b="b" l="l" r="r" t="t"/>
              <a:pathLst>
                <a:path extrusionOk="0" h="5" w="4">
                  <a:moveTo>
                    <a:pt x="0"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73"/>
            <p:cNvSpPr/>
            <p:nvPr/>
          </p:nvSpPr>
          <p:spPr>
            <a:xfrm>
              <a:off x="2281157" y="2017225"/>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73"/>
            <p:cNvSpPr/>
            <p:nvPr/>
          </p:nvSpPr>
          <p:spPr>
            <a:xfrm>
              <a:off x="2295793" y="2037863"/>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73"/>
            <p:cNvSpPr/>
            <p:nvPr/>
          </p:nvSpPr>
          <p:spPr>
            <a:xfrm>
              <a:off x="2295562" y="2038284"/>
              <a:ext cx="54" cy="163"/>
            </a:xfrm>
            <a:custGeom>
              <a:rect b="b" l="l" r="r" t="t"/>
              <a:pathLst>
                <a:path extrusionOk="0" h="12" w="4">
                  <a:moveTo>
                    <a:pt x="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73"/>
            <p:cNvSpPr/>
            <p:nvPr/>
          </p:nvSpPr>
          <p:spPr>
            <a:xfrm>
              <a:off x="2295413" y="2038569"/>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73"/>
            <p:cNvSpPr/>
            <p:nvPr/>
          </p:nvSpPr>
          <p:spPr>
            <a:xfrm>
              <a:off x="2295698" y="2038053"/>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73"/>
            <p:cNvSpPr/>
            <p:nvPr/>
          </p:nvSpPr>
          <p:spPr>
            <a:xfrm>
              <a:off x="2294897" y="2039669"/>
              <a:ext cx="54" cy="204"/>
            </a:xfrm>
            <a:custGeom>
              <a:rect b="b" l="l" r="r" t="t"/>
              <a:pathLst>
                <a:path extrusionOk="0" h="15" w="4">
                  <a:moveTo>
                    <a:pt x="4"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73"/>
            <p:cNvSpPr/>
            <p:nvPr/>
          </p:nvSpPr>
          <p:spPr>
            <a:xfrm>
              <a:off x="2295277" y="2038908"/>
              <a:ext cx="54" cy="149"/>
            </a:xfrm>
            <a:custGeom>
              <a:rect b="b" l="l" r="r" t="t"/>
              <a:pathLst>
                <a:path extrusionOk="0" h="11" w="4">
                  <a:moveTo>
                    <a:pt x="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73"/>
            <p:cNvSpPr/>
            <p:nvPr/>
          </p:nvSpPr>
          <p:spPr>
            <a:xfrm>
              <a:off x="2295087" y="2039234"/>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73"/>
            <p:cNvSpPr/>
            <p:nvPr/>
          </p:nvSpPr>
          <p:spPr>
            <a:xfrm>
              <a:off x="2296228" y="2037293"/>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73"/>
            <p:cNvSpPr/>
            <p:nvPr/>
          </p:nvSpPr>
          <p:spPr>
            <a:xfrm>
              <a:off x="2296323" y="2037197"/>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73"/>
            <p:cNvSpPr/>
            <p:nvPr/>
          </p:nvSpPr>
          <p:spPr>
            <a:xfrm>
              <a:off x="2294707" y="204028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73"/>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73"/>
            <p:cNvSpPr/>
            <p:nvPr/>
          </p:nvSpPr>
          <p:spPr>
            <a:xfrm>
              <a:off x="2296133" y="2037388"/>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73"/>
            <p:cNvSpPr/>
            <p:nvPr/>
          </p:nvSpPr>
          <p:spPr>
            <a:xfrm>
              <a:off x="2295943" y="2037673"/>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73"/>
            <p:cNvSpPr/>
            <p:nvPr/>
          </p:nvSpPr>
          <p:spPr>
            <a:xfrm>
              <a:off x="2296038" y="2037523"/>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73"/>
            <p:cNvSpPr/>
            <p:nvPr/>
          </p:nvSpPr>
          <p:spPr>
            <a:xfrm>
              <a:off x="2294422" y="2040809"/>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73"/>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73"/>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73"/>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73"/>
            <p:cNvSpPr/>
            <p:nvPr/>
          </p:nvSpPr>
          <p:spPr>
            <a:xfrm>
              <a:off x="2579807" y="1723951"/>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73"/>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73"/>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73"/>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73"/>
            <p:cNvSpPr/>
            <p:nvPr/>
          </p:nvSpPr>
          <p:spPr>
            <a:xfrm>
              <a:off x="2576291" y="172524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73"/>
            <p:cNvSpPr/>
            <p:nvPr/>
          </p:nvSpPr>
          <p:spPr>
            <a:xfrm>
              <a:off x="2579427" y="1724046"/>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73"/>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73"/>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73"/>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73"/>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73"/>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73"/>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73"/>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73"/>
            <p:cNvSpPr/>
            <p:nvPr/>
          </p:nvSpPr>
          <p:spPr>
            <a:xfrm>
              <a:off x="2202543" y="1417887"/>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73"/>
            <p:cNvSpPr/>
            <p:nvPr/>
          </p:nvSpPr>
          <p:spPr>
            <a:xfrm>
              <a:off x="2202258" y="1418267"/>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73"/>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73"/>
            <p:cNvSpPr/>
            <p:nvPr/>
          </p:nvSpPr>
          <p:spPr>
            <a:xfrm>
              <a:off x="2201688" y="1419082"/>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73"/>
            <p:cNvSpPr/>
            <p:nvPr/>
          </p:nvSpPr>
          <p:spPr>
            <a:xfrm>
              <a:off x="2201973" y="1418647"/>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73"/>
            <p:cNvSpPr/>
            <p:nvPr/>
          </p:nvSpPr>
          <p:spPr>
            <a:xfrm>
              <a:off x="2206480" y="141604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73"/>
            <p:cNvSpPr/>
            <p:nvPr/>
          </p:nvSpPr>
          <p:spPr>
            <a:xfrm>
              <a:off x="2202923" y="1417561"/>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73"/>
            <p:cNvSpPr/>
            <p:nvPr/>
          </p:nvSpPr>
          <p:spPr>
            <a:xfrm>
              <a:off x="2203249" y="1417222"/>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73"/>
            <p:cNvSpPr/>
            <p:nvPr/>
          </p:nvSpPr>
          <p:spPr>
            <a:xfrm>
              <a:off x="2205625" y="1416081"/>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73"/>
            <p:cNvSpPr/>
            <p:nvPr/>
          </p:nvSpPr>
          <p:spPr>
            <a:xfrm>
              <a:off x="2206060" y="1416040"/>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73"/>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73"/>
            <p:cNvSpPr/>
            <p:nvPr/>
          </p:nvSpPr>
          <p:spPr>
            <a:xfrm>
              <a:off x="2204104" y="1416706"/>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73"/>
            <p:cNvSpPr/>
            <p:nvPr/>
          </p:nvSpPr>
          <p:spPr>
            <a:xfrm>
              <a:off x="2264334" y="1413135"/>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73"/>
            <p:cNvSpPr/>
            <p:nvPr/>
          </p:nvSpPr>
          <p:spPr>
            <a:xfrm>
              <a:off x="2204865" y="1416271"/>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73"/>
            <p:cNvSpPr/>
            <p:nvPr/>
          </p:nvSpPr>
          <p:spPr>
            <a:xfrm>
              <a:off x="2204485" y="1416461"/>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73"/>
            <p:cNvSpPr/>
            <p:nvPr/>
          </p:nvSpPr>
          <p:spPr>
            <a:xfrm>
              <a:off x="2205245" y="1416176"/>
              <a:ext cx="204" cy="68"/>
            </a:xfrm>
            <a:custGeom>
              <a:rect b="b" l="l" r="r" t="t"/>
              <a:pathLst>
                <a:path extrusionOk="0" h="5" w="15">
                  <a:moveTo>
                    <a:pt x="1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73"/>
            <p:cNvSpPr/>
            <p:nvPr/>
          </p:nvSpPr>
          <p:spPr>
            <a:xfrm>
              <a:off x="2199162" y="1418932"/>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73"/>
            <p:cNvSpPr/>
            <p:nvPr/>
          </p:nvSpPr>
          <p:spPr>
            <a:xfrm>
              <a:off x="2198823" y="1419027"/>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73"/>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73"/>
            <p:cNvSpPr/>
            <p:nvPr/>
          </p:nvSpPr>
          <p:spPr>
            <a:xfrm>
              <a:off x="2200248" y="1418837"/>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73"/>
            <p:cNvSpPr/>
            <p:nvPr/>
          </p:nvSpPr>
          <p:spPr>
            <a:xfrm>
              <a:off x="2199488" y="1418837"/>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73"/>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73"/>
            <p:cNvSpPr/>
            <p:nvPr/>
          </p:nvSpPr>
          <p:spPr>
            <a:xfrm>
              <a:off x="2201158" y="1419082"/>
              <a:ext cx="244" cy="109"/>
            </a:xfrm>
            <a:custGeom>
              <a:rect b="b" l="l" r="r" t="t"/>
              <a:pathLst>
                <a:path extrusionOk="0" h="8" w="18">
                  <a:moveTo>
                    <a:pt x="1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73"/>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73"/>
            <p:cNvSpPr/>
            <p:nvPr/>
          </p:nvSpPr>
          <p:spPr>
            <a:xfrm>
              <a:off x="2199828" y="141883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73"/>
            <p:cNvSpPr/>
            <p:nvPr/>
          </p:nvSpPr>
          <p:spPr>
            <a:xfrm>
              <a:off x="2200683" y="141893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73"/>
            <p:cNvSpPr/>
            <p:nvPr/>
          </p:nvSpPr>
          <p:spPr>
            <a:xfrm>
              <a:off x="2133705" y="154057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73"/>
            <p:cNvSpPr/>
            <p:nvPr/>
          </p:nvSpPr>
          <p:spPr>
            <a:xfrm>
              <a:off x="2134275" y="1540668"/>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73"/>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73"/>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73"/>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73"/>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73"/>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73"/>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73"/>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73"/>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73"/>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73"/>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73"/>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73"/>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73"/>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73"/>
            <p:cNvSpPr/>
            <p:nvPr/>
          </p:nvSpPr>
          <p:spPr>
            <a:xfrm>
              <a:off x="2645210" y="1808322"/>
              <a:ext cx="434" cy="299"/>
            </a:xfrm>
            <a:custGeom>
              <a:rect b="b" l="l" r="r" t="t"/>
              <a:pathLst>
                <a:path extrusionOk="0" h="22" w="32">
                  <a:moveTo>
                    <a:pt x="0" y="1"/>
                  </a:moveTo>
                  <a:lnTo>
                    <a:pt x="32"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73"/>
            <p:cNvSpPr/>
            <p:nvPr/>
          </p:nvSpPr>
          <p:spPr>
            <a:xfrm>
              <a:off x="2646201" y="1809041"/>
              <a:ext cx="448" cy="339"/>
            </a:xfrm>
            <a:custGeom>
              <a:rect b="b" l="l" r="r" t="t"/>
              <a:pathLst>
                <a:path extrusionOk="0" h="25" w="33">
                  <a:moveTo>
                    <a:pt x="1" y="0"/>
                  </a:moveTo>
                  <a:lnTo>
                    <a:pt x="3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73"/>
            <p:cNvSpPr/>
            <p:nvPr/>
          </p:nvSpPr>
          <p:spPr>
            <a:xfrm>
              <a:off x="2645685" y="1808661"/>
              <a:ext cx="434" cy="339"/>
            </a:xfrm>
            <a:custGeom>
              <a:rect b="b" l="l" r="r" t="t"/>
              <a:pathLst>
                <a:path extrusionOk="0" h="25" w="32">
                  <a:moveTo>
                    <a:pt x="0" y="0"/>
                  </a:moveTo>
                  <a:lnTo>
                    <a:pt x="3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73"/>
            <p:cNvSpPr/>
            <p:nvPr/>
          </p:nvSpPr>
          <p:spPr>
            <a:xfrm>
              <a:off x="2757863" y="1824818"/>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73"/>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73"/>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73"/>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73"/>
            <p:cNvSpPr/>
            <p:nvPr/>
          </p:nvSpPr>
          <p:spPr>
            <a:xfrm>
              <a:off x="2642685" y="1805321"/>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73"/>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73"/>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73"/>
            <p:cNvSpPr/>
            <p:nvPr/>
          </p:nvSpPr>
          <p:spPr>
            <a:xfrm>
              <a:off x="2643404" y="1805945"/>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73"/>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73"/>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73"/>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73"/>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73"/>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73"/>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73"/>
            <p:cNvSpPr/>
            <p:nvPr/>
          </p:nvSpPr>
          <p:spPr>
            <a:xfrm>
              <a:off x="2760049" y="1825959"/>
              <a:ext cx="204" cy="54"/>
            </a:xfrm>
            <a:custGeom>
              <a:rect b="b" l="l" r="r" t="t"/>
              <a:pathLst>
                <a:path extrusionOk="0" h="4" w="15">
                  <a:moveTo>
                    <a:pt x="0" y="0"/>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73"/>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73"/>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73"/>
            <p:cNvSpPr/>
            <p:nvPr/>
          </p:nvSpPr>
          <p:spPr>
            <a:xfrm>
              <a:off x="2726580" y="1830426"/>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73"/>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73"/>
            <p:cNvSpPr/>
            <p:nvPr/>
          </p:nvSpPr>
          <p:spPr>
            <a:xfrm>
              <a:off x="2754577" y="170422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73"/>
            <p:cNvSpPr/>
            <p:nvPr/>
          </p:nvSpPr>
          <p:spPr>
            <a:xfrm>
              <a:off x="2822125" y="1713781"/>
              <a:ext cx="163" cy="109"/>
            </a:xfrm>
            <a:custGeom>
              <a:rect b="b" l="l" r="r" t="t"/>
              <a:pathLst>
                <a:path extrusionOk="0" h="8" w="12">
                  <a:moveTo>
                    <a:pt x="1"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73"/>
            <p:cNvSpPr/>
            <p:nvPr/>
          </p:nvSpPr>
          <p:spPr>
            <a:xfrm>
              <a:off x="2821324" y="1714297"/>
              <a:ext cx="95" cy="68"/>
            </a:xfrm>
            <a:custGeom>
              <a:rect b="b" l="l" r="r" t="t"/>
              <a:pathLst>
                <a:path extrusionOk="0" h="5" w="7">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73"/>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73"/>
            <p:cNvSpPr/>
            <p:nvPr/>
          </p:nvSpPr>
          <p:spPr>
            <a:xfrm>
              <a:off x="2819124" y="1715343"/>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73"/>
            <p:cNvSpPr/>
            <p:nvPr/>
          </p:nvSpPr>
          <p:spPr>
            <a:xfrm>
              <a:off x="2822980" y="1713211"/>
              <a:ext cx="204" cy="109"/>
            </a:xfrm>
            <a:custGeom>
              <a:rect b="b" l="l" r="r" t="t"/>
              <a:pathLst>
                <a:path extrusionOk="0" h="8" w="15">
                  <a:moveTo>
                    <a:pt x="1" y="7"/>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73"/>
            <p:cNvSpPr/>
            <p:nvPr/>
          </p:nvSpPr>
          <p:spPr>
            <a:xfrm>
              <a:off x="2924459" y="1658548"/>
              <a:ext cx="869" cy="720"/>
            </a:xfrm>
            <a:custGeom>
              <a:rect b="b" l="l" r="r" t="t"/>
              <a:pathLst>
                <a:path extrusionOk="0" h="53" w="64">
                  <a:moveTo>
                    <a:pt x="64" y="53"/>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73"/>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73"/>
            <p:cNvSpPr/>
            <p:nvPr/>
          </p:nvSpPr>
          <p:spPr>
            <a:xfrm>
              <a:off x="2818459" y="1715533"/>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73"/>
            <p:cNvSpPr/>
            <p:nvPr/>
          </p:nvSpPr>
          <p:spPr>
            <a:xfrm>
              <a:off x="2820550" y="171477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73"/>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73"/>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73"/>
            <p:cNvSpPr/>
            <p:nvPr/>
          </p:nvSpPr>
          <p:spPr>
            <a:xfrm>
              <a:off x="2817943" y="171558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73"/>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73"/>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73"/>
            <p:cNvSpPr/>
            <p:nvPr/>
          </p:nvSpPr>
          <p:spPr>
            <a:xfrm>
              <a:off x="2803687" y="1710645"/>
              <a:ext cx="679" cy="394"/>
            </a:xfrm>
            <a:custGeom>
              <a:rect b="b" l="l" r="r" t="t"/>
              <a:pathLst>
                <a:path extrusionOk="0" h="29" w="50">
                  <a:moveTo>
                    <a:pt x="0" y="0"/>
                  </a:moveTo>
                  <a:lnTo>
                    <a:pt x="49"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73"/>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73"/>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73"/>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73"/>
            <p:cNvSpPr/>
            <p:nvPr/>
          </p:nvSpPr>
          <p:spPr>
            <a:xfrm>
              <a:off x="2597825" y="1732030"/>
              <a:ext cx="109" cy="258"/>
            </a:xfrm>
            <a:custGeom>
              <a:rect b="b" l="l" r="r" t="t"/>
              <a:pathLst>
                <a:path extrusionOk="0" h="19" w="8">
                  <a:moveTo>
                    <a:pt x="7"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73"/>
            <p:cNvSpPr/>
            <p:nvPr/>
          </p:nvSpPr>
          <p:spPr>
            <a:xfrm>
              <a:off x="2643975" y="1710455"/>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73"/>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73"/>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73"/>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73"/>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73"/>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73"/>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73"/>
            <p:cNvSpPr/>
            <p:nvPr/>
          </p:nvSpPr>
          <p:spPr>
            <a:xfrm>
              <a:off x="2627437" y="1766639"/>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73"/>
            <p:cNvSpPr/>
            <p:nvPr/>
          </p:nvSpPr>
          <p:spPr>
            <a:xfrm>
              <a:off x="2629094" y="17652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73"/>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73"/>
            <p:cNvSpPr/>
            <p:nvPr/>
          </p:nvSpPr>
          <p:spPr>
            <a:xfrm>
              <a:off x="2634701" y="176283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73"/>
            <p:cNvSpPr/>
            <p:nvPr/>
          </p:nvSpPr>
          <p:spPr>
            <a:xfrm>
              <a:off x="2634701" y="1780759"/>
              <a:ext cx="679" cy="54"/>
            </a:xfrm>
            <a:custGeom>
              <a:rect b="b" l="l" r="r" t="t"/>
              <a:pathLst>
                <a:path extrusionOk="0" h="4" w="50">
                  <a:moveTo>
                    <a:pt x="50"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73"/>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73"/>
            <p:cNvSpPr/>
            <p:nvPr/>
          </p:nvSpPr>
          <p:spPr>
            <a:xfrm>
              <a:off x="2635421" y="1780705"/>
              <a:ext cx="625" cy="68"/>
            </a:xfrm>
            <a:custGeom>
              <a:rect b="b" l="l" r="r" t="t"/>
              <a:pathLst>
                <a:path extrusionOk="0" h="5" w="46">
                  <a:moveTo>
                    <a:pt x="46"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73"/>
            <p:cNvSpPr/>
            <p:nvPr/>
          </p:nvSpPr>
          <p:spPr>
            <a:xfrm>
              <a:off x="2636127" y="1780610"/>
              <a:ext cx="543" cy="68"/>
            </a:xfrm>
            <a:custGeom>
              <a:rect b="b" l="l" r="r" t="t"/>
              <a:pathLst>
                <a:path extrusionOk="0" h="5" w="40">
                  <a:moveTo>
                    <a:pt x="3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73"/>
            <p:cNvSpPr/>
            <p:nvPr/>
          </p:nvSpPr>
          <p:spPr>
            <a:xfrm>
              <a:off x="2635272" y="176274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73"/>
            <p:cNvSpPr/>
            <p:nvPr/>
          </p:nvSpPr>
          <p:spPr>
            <a:xfrm>
              <a:off x="2636751" y="1780474"/>
              <a:ext cx="489" cy="109"/>
            </a:xfrm>
            <a:custGeom>
              <a:rect b="b" l="l" r="r" t="t"/>
              <a:pathLst>
                <a:path extrusionOk="0" h="8" w="36">
                  <a:moveTo>
                    <a:pt x="3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73"/>
            <p:cNvSpPr/>
            <p:nvPr/>
          </p:nvSpPr>
          <p:spPr>
            <a:xfrm>
              <a:off x="2963060" y="1726992"/>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73"/>
            <p:cNvSpPr/>
            <p:nvPr/>
          </p:nvSpPr>
          <p:spPr>
            <a:xfrm>
              <a:off x="2962449" y="1728038"/>
              <a:ext cx="149" cy="258"/>
            </a:xfrm>
            <a:custGeom>
              <a:rect b="b" l="l" r="r" t="t"/>
              <a:pathLst>
                <a:path extrusionOk="0" h="19" w="11">
                  <a:moveTo>
                    <a:pt x="11"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73"/>
            <p:cNvSpPr/>
            <p:nvPr/>
          </p:nvSpPr>
          <p:spPr>
            <a:xfrm>
              <a:off x="3013201" y="1703272"/>
              <a:ext cx="299" cy="109"/>
            </a:xfrm>
            <a:custGeom>
              <a:rect b="b" l="l" r="r" t="t"/>
              <a:pathLst>
                <a:path extrusionOk="0" h="8" w="22">
                  <a:moveTo>
                    <a:pt x="22"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73"/>
            <p:cNvSpPr/>
            <p:nvPr/>
          </p:nvSpPr>
          <p:spPr>
            <a:xfrm>
              <a:off x="2963684" y="1726286"/>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73"/>
            <p:cNvSpPr/>
            <p:nvPr/>
          </p:nvSpPr>
          <p:spPr>
            <a:xfrm>
              <a:off x="2962204" y="1728662"/>
              <a:ext cx="109" cy="244"/>
            </a:xfrm>
            <a:custGeom>
              <a:rect b="b" l="l" r="r" t="t"/>
              <a:pathLst>
                <a:path extrusionOk="0" h="18" w="8">
                  <a:moveTo>
                    <a:pt x="8"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73"/>
            <p:cNvSpPr/>
            <p:nvPr/>
          </p:nvSpPr>
          <p:spPr>
            <a:xfrm>
              <a:off x="2962774" y="1727468"/>
              <a:ext cx="109" cy="258"/>
            </a:xfrm>
            <a:custGeom>
              <a:rect b="b" l="l" r="r" t="t"/>
              <a:pathLst>
                <a:path extrusionOk="0" h="19" w="8">
                  <a:moveTo>
                    <a:pt x="8"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73"/>
            <p:cNvSpPr/>
            <p:nvPr/>
          </p:nvSpPr>
          <p:spPr>
            <a:xfrm>
              <a:off x="3012536" y="1703177"/>
              <a:ext cx="258" cy="68"/>
            </a:xfrm>
            <a:custGeom>
              <a:rect b="b" l="l" r="r" t="t"/>
              <a:pathLst>
                <a:path extrusionOk="0" h="5" w="19">
                  <a:moveTo>
                    <a:pt x="1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73"/>
            <p:cNvSpPr/>
            <p:nvPr/>
          </p:nvSpPr>
          <p:spPr>
            <a:xfrm>
              <a:off x="2963345" y="1726612"/>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73"/>
            <p:cNvSpPr/>
            <p:nvPr/>
          </p:nvSpPr>
          <p:spPr>
            <a:xfrm>
              <a:off x="2964010" y="1726042"/>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73"/>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73"/>
            <p:cNvSpPr/>
            <p:nvPr/>
          </p:nvSpPr>
          <p:spPr>
            <a:xfrm>
              <a:off x="3011966" y="170317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73"/>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73"/>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73"/>
            <p:cNvSpPr/>
            <p:nvPr/>
          </p:nvSpPr>
          <p:spPr>
            <a:xfrm>
              <a:off x="2650343" y="181141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73"/>
            <p:cNvSpPr/>
            <p:nvPr/>
          </p:nvSpPr>
          <p:spPr>
            <a:xfrm>
              <a:off x="2650723" y="1811322"/>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73"/>
            <p:cNvSpPr/>
            <p:nvPr/>
          </p:nvSpPr>
          <p:spPr>
            <a:xfrm>
              <a:off x="2698067" y="1830086"/>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73"/>
            <p:cNvSpPr/>
            <p:nvPr/>
          </p:nvSpPr>
          <p:spPr>
            <a:xfrm>
              <a:off x="2651008" y="1811227"/>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73"/>
            <p:cNvSpPr/>
            <p:nvPr/>
          </p:nvSpPr>
          <p:spPr>
            <a:xfrm>
              <a:off x="2651198" y="181113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73"/>
            <p:cNvSpPr/>
            <p:nvPr/>
          </p:nvSpPr>
          <p:spPr>
            <a:xfrm>
              <a:off x="2649012" y="18116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73"/>
            <p:cNvSpPr/>
            <p:nvPr/>
          </p:nvSpPr>
          <p:spPr>
            <a:xfrm>
              <a:off x="2649487" y="181155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73"/>
            <p:cNvSpPr/>
            <p:nvPr/>
          </p:nvSpPr>
          <p:spPr>
            <a:xfrm>
              <a:off x="2649962" y="181145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73"/>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73"/>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73"/>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73"/>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73"/>
            <p:cNvSpPr/>
            <p:nvPr/>
          </p:nvSpPr>
          <p:spPr>
            <a:xfrm>
              <a:off x="2786661" y="1879766"/>
              <a:ext cx="394" cy="149"/>
            </a:xfrm>
            <a:custGeom>
              <a:rect b="b" l="l" r="r" t="t"/>
              <a:pathLst>
                <a:path extrusionOk="0" h="11" w="29">
                  <a:moveTo>
                    <a:pt x="1" y="11"/>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73"/>
            <p:cNvSpPr/>
            <p:nvPr/>
          </p:nvSpPr>
          <p:spPr>
            <a:xfrm>
              <a:off x="2761230" y="1825999"/>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73"/>
            <p:cNvSpPr/>
            <p:nvPr/>
          </p:nvSpPr>
          <p:spPr>
            <a:xfrm>
              <a:off x="2761474" y="1825864"/>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73"/>
            <p:cNvSpPr/>
            <p:nvPr/>
          </p:nvSpPr>
          <p:spPr>
            <a:xfrm>
              <a:off x="2761705" y="182576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73"/>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73"/>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73"/>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73"/>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73"/>
            <p:cNvSpPr/>
            <p:nvPr/>
          </p:nvSpPr>
          <p:spPr>
            <a:xfrm>
              <a:off x="2724204" y="1829570"/>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73"/>
            <p:cNvSpPr/>
            <p:nvPr/>
          </p:nvSpPr>
          <p:spPr>
            <a:xfrm>
              <a:off x="2722208" y="1828851"/>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73"/>
            <p:cNvSpPr/>
            <p:nvPr/>
          </p:nvSpPr>
          <p:spPr>
            <a:xfrm>
              <a:off x="2724679" y="1829855"/>
              <a:ext cx="204" cy="149"/>
            </a:xfrm>
            <a:custGeom>
              <a:rect b="b" l="l" r="r" t="t"/>
              <a:pathLst>
                <a:path extrusionOk="0" h="11" w="15">
                  <a:moveTo>
                    <a:pt x="1" y="0"/>
                  </a:move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73"/>
            <p:cNvSpPr/>
            <p:nvPr/>
          </p:nvSpPr>
          <p:spPr>
            <a:xfrm>
              <a:off x="2720593" y="1828905"/>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73"/>
            <p:cNvSpPr/>
            <p:nvPr/>
          </p:nvSpPr>
          <p:spPr>
            <a:xfrm>
              <a:off x="2720077" y="1828905"/>
              <a:ext cx="489" cy="54"/>
            </a:xfrm>
            <a:custGeom>
              <a:rect b="b" l="l" r="r" t="t"/>
              <a:pathLst>
                <a:path extrusionOk="0" h="4" w="36">
                  <a:moveTo>
                    <a:pt x="0" y="4"/>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73"/>
            <p:cNvSpPr/>
            <p:nvPr/>
          </p:nvSpPr>
          <p:spPr>
            <a:xfrm>
              <a:off x="2722588" y="1828946"/>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73"/>
            <p:cNvSpPr/>
            <p:nvPr/>
          </p:nvSpPr>
          <p:spPr>
            <a:xfrm>
              <a:off x="2723349" y="1829190"/>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73"/>
            <p:cNvSpPr/>
            <p:nvPr/>
          </p:nvSpPr>
          <p:spPr>
            <a:xfrm>
              <a:off x="2722969" y="1829041"/>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73"/>
            <p:cNvSpPr/>
            <p:nvPr/>
          </p:nvSpPr>
          <p:spPr>
            <a:xfrm>
              <a:off x="2723783" y="1829380"/>
              <a:ext cx="204" cy="109"/>
            </a:xfrm>
            <a:custGeom>
              <a:rect b="b" l="l" r="r" t="t"/>
              <a:pathLst>
                <a:path extrusionOk="0" h="8" w="15">
                  <a:moveTo>
                    <a:pt x="0" y="0"/>
                  </a:moveTo>
                  <a:lnTo>
                    <a:pt x="1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73"/>
            <p:cNvSpPr/>
            <p:nvPr/>
          </p:nvSpPr>
          <p:spPr>
            <a:xfrm>
              <a:off x="2720878" y="1828851"/>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73"/>
            <p:cNvSpPr/>
            <p:nvPr/>
          </p:nvSpPr>
          <p:spPr>
            <a:xfrm>
              <a:off x="2721217" y="182881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73"/>
            <p:cNvSpPr/>
            <p:nvPr/>
          </p:nvSpPr>
          <p:spPr>
            <a:xfrm>
              <a:off x="2721882" y="1828810"/>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73"/>
            <p:cNvSpPr/>
            <p:nvPr/>
          </p:nvSpPr>
          <p:spPr>
            <a:xfrm>
              <a:off x="2725155" y="1830181"/>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73"/>
            <p:cNvSpPr/>
            <p:nvPr/>
          </p:nvSpPr>
          <p:spPr>
            <a:xfrm>
              <a:off x="2721543" y="182881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73"/>
            <p:cNvSpPr/>
            <p:nvPr/>
          </p:nvSpPr>
          <p:spPr>
            <a:xfrm>
              <a:off x="2725630" y="1830616"/>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73"/>
            <p:cNvSpPr/>
            <p:nvPr/>
          </p:nvSpPr>
          <p:spPr>
            <a:xfrm>
              <a:off x="2704530" y="183388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73"/>
            <p:cNvSpPr/>
            <p:nvPr/>
          </p:nvSpPr>
          <p:spPr>
            <a:xfrm>
              <a:off x="2801976" y="1871403"/>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73"/>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73"/>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73"/>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73"/>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73"/>
            <p:cNvSpPr/>
            <p:nvPr/>
          </p:nvSpPr>
          <p:spPr>
            <a:xfrm>
              <a:off x="2822750" y="1866596"/>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73"/>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73"/>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73"/>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73"/>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73"/>
            <p:cNvSpPr/>
            <p:nvPr/>
          </p:nvSpPr>
          <p:spPr>
            <a:xfrm>
              <a:off x="2796178" y="187368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73"/>
            <p:cNvSpPr/>
            <p:nvPr/>
          </p:nvSpPr>
          <p:spPr>
            <a:xfrm>
              <a:off x="2795798" y="187377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73"/>
            <p:cNvSpPr/>
            <p:nvPr/>
          </p:nvSpPr>
          <p:spPr>
            <a:xfrm>
              <a:off x="2795459" y="187377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73"/>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73"/>
            <p:cNvSpPr/>
            <p:nvPr/>
          </p:nvSpPr>
          <p:spPr>
            <a:xfrm>
              <a:off x="2796559" y="1873399"/>
              <a:ext cx="299" cy="149"/>
            </a:xfrm>
            <a:custGeom>
              <a:rect b="b" l="l" r="r" t="t"/>
              <a:pathLst>
                <a:path extrusionOk="0" h="11" w="22">
                  <a:moveTo>
                    <a:pt x="0" y="11"/>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73"/>
            <p:cNvSpPr/>
            <p:nvPr/>
          </p:nvSpPr>
          <p:spPr>
            <a:xfrm>
              <a:off x="2794984" y="1873724"/>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73"/>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73"/>
            <p:cNvSpPr/>
            <p:nvPr/>
          </p:nvSpPr>
          <p:spPr>
            <a:xfrm>
              <a:off x="2796980" y="1873303"/>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73"/>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73"/>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73"/>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73"/>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73"/>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73"/>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73"/>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73"/>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73"/>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73"/>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73"/>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73"/>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73"/>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73"/>
            <p:cNvSpPr/>
            <p:nvPr/>
          </p:nvSpPr>
          <p:spPr>
            <a:xfrm>
              <a:off x="2364237" y="1918829"/>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73"/>
            <p:cNvSpPr/>
            <p:nvPr/>
          </p:nvSpPr>
          <p:spPr>
            <a:xfrm>
              <a:off x="2364713" y="191850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73"/>
            <p:cNvSpPr/>
            <p:nvPr/>
          </p:nvSpPr>
          <p:spPr>
            <a:xfrm>
              <a:off x="2364102" y="1918978"/>
              <a:ext cx="109" cy="54"/>
            </a:xfrm>
            <a:custGeom>
              <a:rect b="b" l="l" r="r" t="t"/>
              <a:pathLst>
                <a:path extrusionOk="0" h="4" w="8">
                  <a:moveTo>
                    <a:pt x="0" y="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73"/>
            <p:cNvSpPr/>
            <p:nvPr/>
          </p:nvSpPr>
          <p:spPr>
            <a:xfrm>
              <a:off x="2364672" y="191854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73"/>
            <p:cNvSpPr/>
            <p:nvPr/>
          </p:nvSpPr>
          <p:spPr>
            <a:xfrm>
              <a:off x="2364523" y="191869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73"/>
            <p:cNvSpPr/>
            <p:nvPr/>
          </p:nvSpPr>
          <p:spPr>
            <a:xfrm>
              <a:off x="2364387" y="1918734"/>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73"/>
            <p:cNvSpPr/>
            <p:nvPr/>
          </p:nvSpPr>
          <p:spPr>
            <a:xfrm>
              <a:off x="2363857" y="191907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73"/>
            <p:cNvSpPr/>
            <p:nvPr/>
          </p:nvSpPr>
          <p:spPr>
            <a:xfrm>
              <a:off x="2363341" y="1919358"/>
              <a:ext cx="204" cy="109"/>
            </a:xfrm>
            <a:custGeom>
              <a:rect b="b" l="l" r="r" t="t"/>
              <a:pathLst>
                <a:path extrusionOk="0" h="8" w="15">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73"/>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73"/>
            <p:cNvSpPr/>
            <p:nvPr/>
          </p:nvSpPr>
          <p:spPr>
            <a:xfrm>
              <a:off x="2363626" y="1919209"/>
              <a:ext cx="149" cy="68"/>
            </a:xfrm>
            <a:custGeom>
              <a:rect b="b" l="l" r="r" t="t"/>
              <a:pathLst>
                <a:path extrusionOk="0" h="5" w="11">
                  <a:moveTo>
                    <a:pt x="0" y="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73"/>
            <p:cNvSpPr/>
            <p:nvPr/>
          </p:nvSpPr>
          <p:spPr>
            <a:xfrm>
              <a:off x="2361766" y="1920024"/>
              <a:ext cx="394" cy="204"/>
            </a:xfrm>
            <a:custGeom>
              <a:rect b="b" l="l" r="r" t="t"/>
              <a:pathLst>
                <a:path extrusionOk="0" h="15" w="29">
                  <a:moveTo>
                    <a:pt x="1" y="15"/>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73"/>
            <p:cNvSpPr/>
            <p:nvPr/>
          </p:nvSpPr>
          <p:spPr>
            <a:xfrm>
              <a:off x="2423463" y="1902672"/>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73"/>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73"/>
            <p:cNvSpPr/>
            <p:nvPr/>
          </p:nvSpPr>
          <p:spPr>
            <a:xfrm>
              <a:off x="2364618" y="191859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73"/>
            <p:cNvSpPr/>
            <p:nvPr/>
          </p:nvSpPr>
          <p:spPr>
            <a:xfrm>
              <a:off x="2364767" y="191840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73"/>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73"/>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73"/>
            <p:cNvSpPr/>
            <p:nvPr/>
          </p:nvSpPr>
          <p:spPr>
            <a:xfrm>
              <a:off x="2437773" y="1917172"/>
              <a:ext cx="394" cy="774"/>
            </a:xfrm>
            <a:custGeom>
              <a:rect b="b" l="l" r="r" t="t"/>
              <a:pathLst>
                <a:path extrusionOk="0" h="57" w="29">
                  <a:moveTo>
                    <a:pt x="1" y="0"/>
                  </a:moveTo>
                  <a:lnTo>
                    <a:pt x="29"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73"/>
            <p:cNvSpPr/>
            <p:nvPr/>
          </p:nvSpPr>
          <p:spPr>
            <a:xfrm>
              <a:off x="2437203" y="1916032"/>
              <a:ext cx="448" cy="774"/>
            </a:xfrm>
            <a:custGeom>
              <a:rect b="b" l="l" r="r" t="t"/>
              <a:pathLst>
                <a:path extrusionOk="0" h="57" w="33">
                  <a:moveTo>
                    <a:pt x="1" y="0"/>
                  </a:moveTo>
                  <a:lnTo>
                    <a:pt x="32"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73"/>
            <p:cNvSpPr/>
            <p:nvPr/>
          </p:nvSpPr>
          <p:spPr>
            <a:xfrm>
              <a:off x="2436062" y="1913656"/>
              <a:ext cx="394" cy="774"/>
            </a:xfrm>
            <a:custGeom>
              <a:rect b="b" l="l" r="r" t="t"/>
              <a:pathLst>
                <a:path extrusionOk="0" h="57" w="29">
                  <a:moveTo>
                    <a:pt x="1" y="0"/>
                  </a:moveTo>
                  <a:lnTo>
                    <a:pt x="29"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73"/>
            <p:cNvSpPr/>
            <p:nvPr/>
          </p:nvSpPr>
          <p:spPr>
            <a:xfrm>
              <a:off x="2436687" y="1914932"/>
              <a:ext cx="394" cy="733"/>
            </a:xfrm>
            <a:custGeom>
              <a:rect b="b" l="l" r="r" t="t"/>
              <a:pathLst>
                <a:path extrusionOk="0" h="54" w="29">
                  <a:moveTo>
                    <a:pt x="0" y="1"/>
                  </a:moveTo>
                  <a:lnTo>
                    <a:pt x="28"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73"/>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73"/>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73"/>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73"/>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73"/>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73"/>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73"/>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73"/>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73"/>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73"/>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73"/>
            <p:cNvSpPr/>
            <p:nvPr/>
          </p:nvSpPr>
          <p:spPr>
            <a:xfrm>
              <a:off x="2461928" y="1715967"/>
              <a:ext cx="204" cy="109"/>
            </a:xfrm>
            <a:custGeom>
              <a:rect b="b" l="l" r="r" t="t"/>
              <a:pathLst>
                <a:path extrusionOk="0" h="8" w="15">
                  <a:moveTo>
                    <a:pt x="1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73"/>
            <p:cNvSpPr/>
            <p:nvPr/>
          </p:nvSpPr>
          <p:spPr>
            <a:xfrm>
              <a:off x="2465159" y="1716823"/>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73"/>
            <p:cNvSpPr/>
            <p:nvPr/>
          </p:nvSpPr>
          <p:spPr>
            <a:xfrm>
              <a:off x="2462498" y="1716157"/>
              <a:ext cx="244" cy="109"/>
            </a:xfrm>
            <a:custGeom>
              <a:rect b="b" l="l" r="r" t="t"/>
              <a:pathLst>
                <a:path extrusionOk="0" h="8" w="18">
                  <a:moveTo>
                    <a:pt x="18"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73"/>
            <p:cNvSpPr/>
            <p:nvPr/>
          </p:nvSpPr>
          <p:spPr>
            <a:xfrm>
              <a:off x="2463733" y="1716538"/>
              <a:ext cx="299" cy="109"/>
            </a:xfrm>
            <a:custGeom>
              <a:rect b="b" l="l" r="r" t="t"/>
              <a:pathLst>
                <a:path extrusionOk="0" h="8" w="22">
                  <a:moveTo>
                    <a:pt x="2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73"/>
            <p:cNvSpPr/>
            <p:nvPr/>
          </p:nvSpPr>
          <p:spPr>
            <a:xfrm>
              <a:off x="2463109" y="1716388"/>
              <a:ext cx="258" cy="68"/>
            </a:xfrm>
            <a:custGeom>
              <a:rect b="b" l="l" r="r" t="t"/>
              <a:pathLst>
                <a:path extrusionOk="0" h="5" w="19">
                  <a:moveTo>
                    <a:pt x="1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73"/>
            <p:cNvSpPr/>
            <p:nvPr/>
          </p:nvSpPr>
          <p:spPr>
            <a:xfrm>
              <a:off x="2464399" y="1716728"/>
              <a:ext cx="299" cy="54"/>
            </a:xfrm>
            <a:custGeom>
              <a:rect b="b" l="l" r="r" t="t"/>
              <a:pathLst>
                <a:path extrusionOk="0" h="4" w="22">
                  <a:moveTo>
                    <a:pt x="2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73"/>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73"/>
            <p:cNvSpPr/>
            <p:nvPr/>
          </p:nvSpPr>
          <p:spPr>
            <a:xfrm>
              <a:off x="2465919" y="1716959"/>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73"/>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73"/>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73"/>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73"/>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73"/>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73"/>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73"/>
            <p:cNvSpPr/>
            <p:nvPr/>
          </p:nvSpPr>
          <p:spPr>
            <a:xfrm>
              <a:off x="2374135" y="1744385"/>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73"/>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73"/>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73"/>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73"/>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73"/>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73"/>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73"/>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73"/>
            <p:cNvSpPr/>
            <p:nvPr/>
          </p:nvSpPr>
          <p:spPr>
            <a:xfrm>
              <a:off x="2374135" y="174482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73"/>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73"/>
            <p:cNvSpPr/>
            <p:nvPr/>
          </p:nvSpPr>
          <p:spPr>
            <a:xfrm>
              <a:off x="2402458" y="1807181"/>
              <a:ext cx="163" cy="204"/>
            </a:xfrm>
            <a:custGeom>
              <a:rect b="b" l="l" r="r" t="t"/>
              <a:pathLst>
                <a:path extrusionOk="0" h="15" w="12">
                  <a:moveTo>
                    <a:pt x="1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73"/>
            <p:cNvSpPr/>
            <p:nvPr/>
          </p:nvSpPr>
          <p:spPr>
            <a:xfrm>
              <a:off x="2403218" y="1808186"/>
              <a:ext cx="109" cy="149"/>
            </a:xfrm>
            <a:custGeom>
              <a:rect b="b" l="l" r="r" t="t"/>
              <a:pathLst>
                <a:path extrusionOk="0" h="11" w="8">
                  <a:moveTo>
                    <a:pt x="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73"/>
            <p:cNvSpPr/>
            <p:nvPr/>
          </p:nvSpPr>
          <p:spPr>
            <a:xfrm>
              <a:off x="2403504" y="1808566"/>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73"/>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73"/>
            <p:cNvSpPr/>
            <p:nvPr/>
          </p:nvSpPr>
          <p:spPr>
            <a:xfrm>
              <a:off x="2403789" y="1808892"/>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73"/>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73"/>
            <p:cNvSpPr/>
            <p:nvPr/>
          </p:nvSpPr>
          <p:spPr>
            <a:xfrm>
              <a:off x="2404508" y="180965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73"/>
            <p:cNvSpPr/>
            <p:nvPr/>
          </p:nvSpPr>
          <p:spPr>
            <a:xfrm>
              <a:off x="2402703" y="1807520"/>
              <a:ext cx="109" cy="149"/>
            </a:xfrm>
            <a:custGeom>
              <a:rect b="b" l="l" r="r" t="t"/>
              <a:pathLst>
                <a:path extrusionOk="0" h="11" w="8">
                  <a:moveTo>
                    <a:pt x="7"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73"/>
            <p:cNvSpPr/>
            <p:nvPr/>
          </p:nvSpPr>
          <p:spPr>
            <a:xfrm>
              <a:off x="2402933" y="1807901"/>
              <a:ext cx="109" cy="149"/>
            </a:xfrm>
            <a:custGeom>
              <a:rect b="b" l="l" r="r" t="t"/>
              <a:pathLst>
                <a:path extrusionOk="0" h="11" w="8">
                  <a:moveTo>
                    <a:pt x="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73"/>
            <p:cNvSpPr/>
            <p:nvPr/>
          </p:nvSpPr>
          <p:spPr>
            <a:xfrm>
              <a:off x="2404128" y="1809272"/>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73"/>
            <p:cNvSpPr/>
            <p:nvPr/>
          </p:nvSpPr>
          <p:spPr>
            <a:xfrm>
              <a:off x="2378697" y="1753468"/>
              <a:ext cx="204" cy="299"/>
            </a:xfrm>
            <a:custGeom>
              <a:rect b="b" l="l" r="r" t="t"/>
              <a:pathLst>
                <a:path extrusionOk="0" h="22" w="15">
                  <a:moveTo>
                    <a:pt x="14"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73"/>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73"/>
            <p:cNvSpPr/>
            <p:nvPr/>
          </p:nvSpPr>
          <p:spPr>
            <a:xfrm>
              <a:off x="2378032" y="175223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73"/>
            <p:cNvSpPr/>
            <p:nvPr/>
          </p:nvSpPr>
          <p:spPr>
            <a:xfrm>
              <a:off x="2402268" y="1806896"/>
              <a:ext cx="109" cy="204"/>
            </a:xfrm>
            <a:custGeom>
              <a:rect b="b" l="l" r="r" t="t"/>
              <a:pathLst>
                <a:path extrusionOk="0" h="15" w="8">
                  <a:moveTo>
                    <a:pt x="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73"/>
            <p:cNvSpPr/>
            <p:nvPr/>
          </p:nvSpPr>
          <p:spPr>
            <a:xfrm>
              <a:off x="2449043" y="1751187"/>
              <a:ext cx="299" cy="68"/>
            </a:xfrm>
            <a:custGeom>
              <a:rect b="b" l="l" r="r" t="t"/>
              <a:pathLst>
                <a:path extrusionOk="0" h="5" w="22">
                  <a:moveTo>
                    <a:pt x="2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73"/>
            <p:cNvSpPr/>
            <p:nvPr/>
          </p:nvSpPr>
          <p:spPr>
            <a:xfrm>
              <a:off x="2452559" y="1750088"/>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73"/>
            <p:cNvSpPr/>
            <p:nvPr/>
          </p:nvSpPr>
          <p:spPr>
            <a:xfrm>
              <a:off x="2448418" y="1751242"/>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73"/>
            <p:cNvSpPr/>
            <p:nvPr/>
          </p:nvSpPr>
          <p:spPr>
            <a:xfrm>
              <a:off x="2451419" y="1750712"/>
              <a:ext cx="149" cy="54"/>
            </a:xfrm>
            <a:custGeom>
              <a:rect b="b" l="l" r="r" t="t"/>
              <a:pathLst>
                <a:path extrusionOk="0" h="4"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73"/>
            <p:cNvSpPr/>
            <p:nvPr/>
          </p:nvSpPr>
          <p:spPr>
            <a:xfrm>
              <a:off x="2451038" y="1750807"/>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73"/>
            <p:cNvSpPr/>
            <p:nvPr/>
          </p:nvSpPr>
          <p:spPr>
            <a:xfrm>
              <a:off x="2452179" y="1750332"/>
              <a:ext cx="109" cy="54"/>
            </a:xfrm>
            <a:custGeom>
              <a:rect b="b" l="l" r="r" t="t"/>
              <a:pathLst>
                <a:path extrusionOk="0" h="4"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73"/>
            <p:cNvSpPr/>
            <p:nvPr/>
          </p:nvSpPr>
          <p:spPr>
            <a:xfrm>
              <a:off x="2447658" y="1751282"/>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73"/>
            <p:cNvSpPr/>
            <p:nvPr/>
          </p:nvSpPr>
          <p:spPr>
            <a:xfrm>
              <a:off x="2446857" y="175133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73"/>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73"/>
            <p:cNvSpPr/>
            <p:nvPr/>
          </p:nvSpPr>
          <p:spPr>
            <a:xfrm>
              <a:off x="2500610" y="1758886"/>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73"/>
            <p:cNvSpPr/>
            <p:nvPr/>
          </p:nvSpPr>
          <p:spPr>
            <a:xfrm>
              <a:off x="2450658" y="1750902"/>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73"/>
            <p:cNvSpPr/>
            <p:nvPr/>
          </p:nvSpPr>
          <p:spPr>
            <a:xfrm>
              <a:off x="2451989" y="1750481"/>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73"/>
            <p:cNvSpPr/>
            <p:nvPr/>
          </p:nvSpPr>
          <p:spPr>
            <a:xfrm>
              <a:off x="2449654" y="1751092"/>
              <a:ext cx="258" cy="68"/>
            </a:xfrm>
            <a:custGeom>
              <a:rect b="b" l="l" r="r" t="t"/>
              <a:pathLst>
                <a:path extrusionOk="0" h="5" w="19">
                  <a:moveTo>
                    <a:pt x="1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73"/>
            <p:cNvSpPr/>
            <p:nvPr/>
          </p:nvSpPr>
          <p:spPr>
            <a:xfrm>
              <a:off x="2500664" y="1759266"/>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73"/>
            <p:cNvSpPr/>
            <p:nvPr/>
          </p:nvSpPr>
          <p:spPr>
            <a:xfrm>
              <a:off x="2500800" y="1760787"/>
              <a:ext cx="14" cy="299"/>
            </a:xfrm>
            <a:custGeom>
              <a:rect b="b" l="l" r="r" t="t"/>
              <a:pathLst>
                <a:path extrusionOk="0" h="22" w="1">
                  <a:moveTo>
                    <a:pt x="1"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73"/>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73"/>
            <p:cNvSpPr/>
            <p:nvPr/>
          </p:nvSpPr>
          <p:spPr>
            <a:xfrm>
              <a:off x="2500759" y="1760216"/>
              <a:ext cx="14" cy="353"/>
            </a:xfrm>
            <a:custGeom>
              <a:rect b="b" l="l" r="r" t="t"/>
              <a:pathLst>
                <a:path extrusionOk="0" h="26" w="1">
                  <a:moveTo>
                    <a:pt x="0"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73"/>
            <p:cNvSpPr/>
            <p:nvPr/>
          </p:nvSpPr>
          <p:spPr>
            <a:xfrm>
              <a:off x="2451704" y="1750576"/>
              <a:ext cx="149" cy="95"/>
            </a:xfrm>
            <a:custGeom>
              <a:rect b="b" l="l" r="r" t="t"/>
              <a:pathLst>
                <a:path extrusionOk="0" h="7"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73"/>
            <p:cNvSpPr/>
            <p:nvPr/>
          </p:nvSpPr>
          <p:spPr>
            <a:xfrm>
              <a:off x="2450183" y="1750997"/>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73"/>
            <p:cNvSpPr/>
            <p:nvPr/>
          </p:nvSpPr>
          <p:spPr>
            <a:xfrm>
              <a:off x="2452695" y="1749952"/>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73"/>
            <p:cNvSpPr/>
            <p:nvPr/>
          </p:nvSpPr>
          <p:spPr>
            <a:xfrm>
              <a:off x="2501044" y="1763312"/>
              <a:ext cx="54" cy="339"/>
            </a:xfrm>
            <a:custGeom>
              <a:rect b="b" l="l" r="r" t="t"/>
              <a:pathLst>
                <a:path extrusionOk="0" h="25" w="4">
                  <a:moveTo>
                    <a:pt x="4"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73"/>
            <p:cNvSpPr/>
            <p:nvPr/>
          </p:nvSpPr>
          <p:spPr>
            <a:xfrm>
              <a:off x="2501275" y="1764683"/>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73"/>
            <p:cNvSpPr/>
            <p:nvPr/>
          </p:nvSpPr>
          <p:spPr>
            <a:xfrm>
              <a:off x="2501180" y="1763977"/>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73"/>
            <p:cNvSpPr/>
            <p:nvPr/>
          </p:nvSpPr>
          <p:spPr>
            <a:xfrm>
              <a:off x="2452369" y="1750237"/>
              <a:ext cx="109" cy="54"/>
            </a:xfrm>
            <a:custGeom>
              <a:rect b="b" l="l" r="r" t="t"/>
              <a:pathLst>
                <a:path extrusionOk="0" h="4"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73"/>
            <p:cNvSpPr/>
            <p:nvPr/>
          </p:nvSpPr>
          <p:spPr>
            <a:xfrm>
              <a:off x="2501425" y="1765403"/>
              <a:ext cx="54" cy="244"/>
            </a:xfrm>
            <a:custGeom>
              <a:rect b="b" l="l" r="r" t="t"/>
              <a:pathLst>
                <a:path extrusionOk="0" h="18" w="4">
                  <a:moveTo>
                    <a:pt x="4"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73"/>
            <p:cNvSpPr/>
            <p:nvPr/>
          </p:nvSpPr>
          <p:spPr>
            <a:xfrm>
              <a:off x="2500800" y="1761357"/>
              <a:ext cx="68" cy="353"/>
            </a:xfrm>
            <a:custGeom>
              <a:rect b="b" l="l" r="r" t="t"/>
              <a:pathLst>
                <a:path extrusionOk="0" h="26" w="5">
                  <a:moveTo>
                    <a:pt x="4"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73"/>
            <p:cNvSpPr/>
            <p:nvPr/>
          </p:nvSpPr>
          <p:spPr>
            <a:xfrm>
              <a:off x="2500895" y="1761982"/>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73"/>
            <p:cNvSpPr/>
            <p:nvPr/>
          </p:nvSpPr>
          <p:spPr>
            <a:xfrm>
              <a:off x="2500949" y="1762647"/>
              <a:ext cx="54" cy="339"/>
            </a:xfrm>
            <a:custGeom>
              <a:rect b="b" l="l" r="r" t="t"/>
              <a:pathLst>
                <a:path extrusionOk="0" h="25" w="4">
                  <a:moveTo>
                    <a:pt x="4"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73"/>
            <p:cNvSpPr/>
            <p:nvPr/>
          </p:nvSpPr>
          <p:spPr>
            <a:xfrm>
              <a:off x="2501615" y="1766258"/>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73"/>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73"/>
            <p:cNvSpPr/>
            <p:nvPr/>
          </p:nvSpPr>
          <p:spPr>
            <a:xfrm>
              <a:off x="2571159" y="1710115"/>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73"/>
            <p:cNvSpPr/>
            <p:nvPr/>
          </p:nvSpPr>
          <p:spPr>
            <a:xfrm>
              <a:off x="2571960" y="1708839"/>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73"/>
            <p:cNvSpPr/>
            <p:nvPr/>
          </p:nvSpPr>
          <p:spPr>
            <a:xfrm>
              <a:off x="2572340" y="170850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73"/>
            <p:cNvSpPr/>
            <p:nvPr/>
          </p:nvSpPr>
          <p:spPr>
            <a:xfrm>
              <a:off x="2572245" y="1708595"/>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73"/>
            <p:cNvSpPr/>
            <p:nvPr/>
          </p:nvSpPr>
          <p:spPr>
            <a:xfrm>
              <a:off x="2571539" y="1709505"/>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73"/>
            <p:cNvSpPr/>
            <p:nvPr/>
          </p:nvSpPr>
          <p:spPr>
            <a:xfrm>
              <a:off x="2571729" y="1709219"/>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73"/>
            <p:cNvSpPr/>
            <p:nvPr/>
          </p:nvSpPr>
          <p:spPr>
            <a:xfrm>
              <a:off x="2571349" y="170979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73"/>
            <p:cNvSpPr/>
            <p:nvPr/>
          </p:nvSpPr>
          <p:spPr>
            <a:xfrm>
              <a:off x="2572109" y="1708690"/>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73"/>
            <p:cNvSpPr/>
            <p:nvPr/>
          </p:nvSpPr>
          <p:spPr>
            <a:xfrm>
              <a:off x="2570968" y="171055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73"/>
            <p:cNvSpPr/>
            <p:nvPr/>
          </p:nvSpPr>
          <p:spPr>
            <a:xfrm>
              <a:off x="2641218" y="17061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73"/>
            <p:cNvSpPr/>
            <p:nvPr/>
          </p:nvSpPr>
          <p:spPr>
            <a:xfrm>
              <a:off x="2572584" y="170836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73"/>
            <p:cNvSpPr/>
            <p:nvPr/>
          </p:nvSpPr>
          <p:spPr>
            <a:xfrm>
              <a:off x="2641829" y="1706178"/>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73"/>
            <p:cNvSpPr/>
            <p:nvPr/>
          </p:nvSpPr>
          <p:spPr>
            <a:xfrm>
              <a:off x="2571824" y="1709029"/>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73"/>
            <p:cNvSpPr/>
            <p:nvPr/>
          </p:nvSpPr>
          <p:spPr>
            <a:xfrm>
              <a:off x="2642305" y="1706219"/>
              <a:ext cx="258" cy="68"/>
            </a:xfrm>
            <a:custGeom>
              <a:rect b="b" l="l" r="r" t="t"/>
              <a:pathLst>
                <a:path extrusionOk="0" h="5" w="19">
                  <a:moveTo>
                    <a:pt x="1"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73"/>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73"/>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73"/>
            <p:cNvSpPr/>
            <p:nvPr/>
          </p:nvSpPr>
          <p:spPr>
            <a:xfrm>
              <a:off x="2572489" y="1708459"/>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73"/>
            <p:cNvSpPr/>
            <p:nvPr/>
          </p:nvSpPr>
          <p:spPr>
            <a:xfrm>
              <a:off x="2506177" y="1694053"/>
              <a:ext cx="244" cy="299"/>
            </a:xfrm>
            <a:custGeom>
              <a:rect b="b" l="l" r="r" t="t"/>
              <a:pathLst>
                <a:path extrusionOk="0" h="22" w="18">
                  <a:moveTo>
                    <a:pt x="0" y="1"/>
                  </a:moveTo>
                  <a:lnTo>
                    <a:pt x="18"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73"/>
            <p:cNvSpPr/>
            <p:nvPr/>
          </p:nvSpPr>
          <p:spPr>
            <a:xfrm>
              <a:off x="2504602" y="1692152"/>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73"/>
            <p:cNvSpPr/>
            <p:nvPr/>
          </p:nvSpPr>
          <p:spPr>
            <a:xfrm>
              <a:off x="2505172" y="1692818"/>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73"/>
            <p:cNvSpPr/>
            <p:nvPr/>
          </p:nvSpPr>
          <p:spPr>
            <a:xfrm>
              <a:off x="2503325" y="1690768"/>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73"/>
            <p:cNvSpPr/>
            <p:nvPr/>
          </p:nvSpPr>
          <p:spPr>
            <a:xfrm>
              <a:off x="2568497" y="1712166"/>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73"/>
            <p:cNvSpPr/>
            <p:nvPr/>
          </p:nvSpPr>
          <p:spPr>
            <a:xfrm>
              <a:off x="2567778" y="171235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73"/>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73"/>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73"/>
            <p:cNvSpPr/>
            <p:nvPr/>
          </p:nvSpPr>
          <p:spPr>
            <a:xfrm>
              <a:off x="2515260" y="169452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73"/>
            <p:cNvSpPr/>
            <p:nvPr/>
          </p:nvSpPr>
          <p:spPr>
            <a:xfrm>
              <a:off x="2514690" y="1694624"/>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73"/>
            <p:cNvSpPr/>
            <p:nvPr/>
          </p:nvSpPr>
          <p:spPr>
            <a:xfrm>
              <a:off x="2514119" y="1694678"/>
              <a:ext cx="149" cy="0"/>
            </a:xfrm>
            <a:custGeom>
              <a:rect b="b" l="l" r="r" t="t"/>
              <a:pathLst>
                <a:path extrusionOk="0" h="0"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73"/>
            <p:cNvSpPr/>
            <p:nvPr/>
          </p:nvSpPr>
          <p:spPr>
            <a:xfrm>
              <a:off x="2499374" y="1686830"/>
              <a:ext cx="299" cy="299"/>
            </a:xfrm>
            <a:custGeom>
              <a:rect b="b" l="l" r="r" t="t"/>
              <a:pathLst>
                <a:path extrusionOk="0" h="22" w="22">
                  <a:moveTo>
                    <a:pt x="1" y="0"/>
                  </a:moveTo>
                  <a:lnTo>
                    <a:pt x="22"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73"/>
            <p:cNvSpPr/>
            <p:nvPr/>
          </p:nvSpPr>
          <p:spPr>
            <a:xfrm>
              <a:off x="2505742" y="1693483"/>
              <a:ext cx="258" cy="299"/>
            </a:xfrm>
            <a:custGeom>
              <a:rect b="b" l="l" r="r" t="t"/>
              <a:pathLst>
                <a:path extrusionOk="0" h="22" w="19">
                  <a:moveTo>
                    <a:pt x="1"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73"/>
            <p:cNvSpPr/>
            <p:nvPr/>
          </p:nvSpPr>
          <p:spPr>
            <a:xfrm>
              <a:off x="2498804" y="1686301"/>
              <a:ext cx="258" cy="258"/>
            </a:xfrm>
            <a:custGeom>
              <a:rect b="b" l="l" r="r" t="t"/>
              <a:pathLst>
                <a:path extrusionOk="0" h="19" w="19">
                  <a:moveTo>
                    <a:pt x="1" y="1"/>
                  </a:moveTo>
                  <a:lnTo>
                    <a:pt x="1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73"/>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73"/>
            <p:cNvSpPr/>
            <p:nvPr/>
          </p:nvSpPr>
          <p:spPr>
            <a:xfrm>
              <a:off x="2501329" y="1688677"/>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73"/>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73"/>
            <p:cNvSpPr/>
            <p:nvPr/>
          </p:nvSpPr>
          <p:spPr>
            <a:xfrm>
              <a:off x="2501995" y="1689342"/>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73"/>
            <p:cNvSpPr/>
            <p:nvPr/>
          </p:nvSpPr>
          <p:spPr>
            <a:xfrm>
              <a:off x="2500664" y="1688011"/>
              <a:ext cx="299" cy="299"/>
            </a:xfrm>
            <a:custGeom>
              <a:rect b="b" l="l" r="r" t="t"/>
              <a:pathLst>
                <a:path extrusionOk="0" h="22" w="22">
                  <a:moveTo>
                    <a:pt x="0" y="1"/>
                  </a:moveTo>
                  <a:lnTo>
                    <a:pt x="2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73"/>
            <p:cNvSpPr/>
            <p:nvPr/>
          </p:nvSpPr>
          <p:spPr>
            <a:xfrm>
              <a:off x="2506937" y="1695153"/>
              <a:ext cx="149" cy="204"/>
            </a:xfrm>
            <a:custGeom>
              <a:rect b="b" l="l" r="r" t="t"/>
              <a:pathLst>
                <a:path extrusionOk="0" h="15" w="11">
                  <a:moveTo>
                    <a:pt x="0" y="0"/>
                  </a:moveTo>
                  <a:lnTo>
                    <a:pt x="1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73"/>
            <p:cNvSpPr/>
            <p:nvPr/>
          </p:nvSpPr>
          <p:spPr>
            <a:xfrm>
              <a:off x="2503991" y="1691487"/>
              <a:ext cx="299" cy="339"/>
            </a:xfrm>
            <a:custGeom>
              <a:rect b="b" l="l" r="r" t="t"/>
              <a:pathLst>
                <a:path extrusionOk="0" h="25" w="22">
                  <a:moveTo>
                    <a:pt x="0" y="0"/>
                  </a:moveTo>
                  <a:lnTo>
                    <a:pt x="2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73"/>
            <p:cNvSpPr/>
            <p:nvPr/>
          </p:nvSpPr>
          <p:spPr>
            <a:xfrm>
              <a:off x="2506598" y="1694624"/>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73"/>
            <p:cNvSpPr/>
            <p:nvPr/>
          </p:nvSpPr>
          <p:spPr>
            <a:xfrm>
              <a:off x="2515640" y="1694529"/>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73"/>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73"/>
            <p:cNvSpPr/>
            <p:nvPr/>
          </p:nvSpPr>
          <p:spPr>
            <a:xfrm>
              <a:off x="2512640" y="1694909"/>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73"/>
            <p:cNvSpPr/>
            <p:nvPr/>
          </p:nvSpPr>
          <p:spPr>
            <a:xfrm>
              <a:off x="2499999" y="1687400"/>
              <a:ext cx="299" cy="299"/>
            </a:xfrm>
            <a:custGeom>
              <a:rect b="b" l="l" r="r" t="t"/>
              <a:pathLst>
                <a:path extrusionOk="0" h="22" w="22">
                  <a:moveTo>
                    <a:pt x="0" y="0"/>
                  </a:moveTo>
                  <a:lnTo>
                    <a:pt x="2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73"/>
            <p:cNvSpPr/>
            <p:nvPr/>
          </p:nvSpPr>
          <p:spPr>
            <a:xfrm>
              <a:off x="2513400" y="169477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73"/>
            <p:cNvSpPr/>
            <p:nvPr/>
          </p:nvSpPr>
          <p:spPr>
            <a:xfrm>
              <a:off x="2566963" y="1712546"/>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73"/>
            <p:cNvSpPr/>
            <p:nvPr/>
          </p:nvSpPr>
          <p:spPr>
            <a:xfrm>
              <a:off x="2502660" y="1690062"/>
              <a:ext cx="339" cy="339"/>
            </a:xfrm>
            <a:custGeom>
              <a:rect b="b" l="l" r="r" t="t"/>
              <a:pathLst>
                <a:path extrusionOk="0" h="25" w="25">
                  <a:moveTo>
                    <a:pt x="0" y="0"/>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73"/>
            <p:cNvSpPr/>
            <p:nvPr/>
          </p:nvSpPr>
          <p:spPr>
            <a:xfrm>
              <a:off x="2690844" y="1643097"/>
              <a:ext cx="339" cy="489"/>
            </a:xfrm>
            <a:custGeom>
              <a:rect b="b" l="l" r="r" t="t"/>
              <a:pathLst>
                <a:path extrusionOk="0" h="36" w="25">
                  <a:moveTo>
                    <a:pt x="25" y="1"/>
                  </a:moveTo>
                  <a:lnTo>
                    <a:pt x="0" y="3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73"/>
            <p:cNvSpPr/>
            <p:nvPr/>
          </p:nvSpPr>
          <p:spPr>
            <a:xfrm>
              <a:off x="2691319" y="1642622"/>
              <a:ext cx="244" cy="353"/>
            </a:xfrm>
            <a:custGeom>
              <a:rect b="b" l="l" r="r" t="t"/>
              <a:pathLst>
                <a:path extrusionOk="0" h="26" w="18">
                  <a:moveTo>
                    <a:pt x="18"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73"/>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73"/>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73"/>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73"/>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73"/>
            <p:cNvSpPr/>
            <p:nvPr/>
          </p:nvSpPr>
          <p:spPr>
            <a:xfrm>
              <a:off x="2438968" y="1708269"/>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73"/>
            <p:cNvSpPr/>
            <p:nvPr/>
          </p:nvSpPr>
          <p:spPr>
            <a:xfrm>
              <a:off x="2438873" y="1708554"/>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73"/>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73"/>
            <p:cNvSpPr/>
            <p:nvPr/>
          </p:nvSpPr>
          <p:spPr>
            <a:xfrm>
              <a:off x="2438683" y="1709545"/>
              <a:ext cx="14" cy="163"/>
            </a:xfrm>
            <a:custGeom>
              <a:rect b="b" l="l" r="r" t="t"/>
              <a:pathLst>
                <a:path extrusionOk="0" h="12" w="1">
                  <a:moveTo>
                    <a:pt x="0"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73"/>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73"/>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73"/>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73"/>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73"/>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73"/>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73"/>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73"/>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73"/>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73"/>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73"/>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73"/>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73"/>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73"/>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73"/>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73"/>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73"/>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73"/>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73"/>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73"/>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73"/>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73"/>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73"/>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73"/>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73"/>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73"/>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73"/>
            <p:cNvSpPr/>
            <p:nvPr/>
          </p:nvSpPr>
          <p:spPr>
            <a:xfrm>
              <a:off x="2698353" y="1642147"/>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73"/>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73"/>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73"/>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73"/>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73"/>
            <p:cNvSpPr/>
            <p:nvPr/>
          </p:nvSpPr>
          <p:spPr>
            <a:xfrm>
              <a:off x="2901553" y="1635249"/>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73"/>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73"/>
            <p:cNvSpPr/>
            <p:nvPr/>
          </p:nvSpPr>
          <p:spPr>
            <a:xfrm>
              <a:off x="2902355" y="16351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73"/>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73"/>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73"/>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73"/>
            <p:cNvSpPr/>
            <p:nvPr/>
          </p:nvSpPr>
          <p:spPr>
            <a:xfrm>
              <a:off x="2699059" y="1641440"/>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73"/>
            <p:cNvSpPr/>
            <p:nvPr/>
          </p:nvSpPr>
          <p:spPr>
            <a:xfrm>
              <a:off x="2698869" y="1641576"/>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73"/>
            <p:cNvSpPr/>
            <p:nvPr/>
          </p:nvSpPr>
          <p:spPr>
            <a:xfrm>
              <a:off x="2698678" y="1641726"/>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73"/>
            <p:cNvSpPr/>
            <p:nvPr/>
          </p:nvSpPr>
          <p:spPr>
            <a:xfrm>
              <a:off x="2698543" y="1641916"/>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73"/>
            <p:cNvSpPr/>
            <p:nvPr/>
          </p:nvSpPr>
          <p:spPr>
            <a:xfrm>
              <a:off x="2700348" y="1640870"/>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73"/>
            <p:cNvSpPr/>
            <p:nvPr/>
          </p:nvSpPr>
          <p:spPr>
            <a:xfrm>
              <a:off x="2699629" y="164115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73"/>
            <p:cNvSpPr/>
            <p:nvPr/>
          </p:nvSpPr>
          <p:spPr>
            <a:xfrm>
              <a:off x="2698448" y="1642051"/>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73"/>
            <p:cNvSpPr/>
            <p:nvPr/>
          </p:nvSpPr>
          <p:spPr>
            <a:xfrm>
              <a:off x="2699968" y="1641006"/>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73"/>
            <p:cNvSpPr/>
            <p:nvPr/>
          </p:nvSpPr>
          <p:spPr>
            <a:xfrm>
              <a:off x="2699303" y="1641291"/>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73"/>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73"/>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73"/>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73"/>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73"/>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73"/>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73"/>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73"/>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73"/>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73"/>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73"/>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73"/>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73"/>
            <p:cNvSpPr/>
            <p:nvPr/>
          </p:nvSpPr>
          <p:spPr>
            <a:xfrm>
              <a:off x="2342147" y="1694393"/>
              <a:ext cx="190" cy="54"/>
            </a:xfrm>
            <a:custGeom>
              <a:rect b="b" l="l" r="r" t="t"/>
              <a:pathLst>
                <a:path extrusionOk="0" h="4" w="14">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73"/>
            <p:cNvSpPr/>
            <p:nvPr/>
          </p:nvSpPr>
          <p:spPr>
            <a:xfrm>
              <a:off x="2342527" y="1694243"/>
              <a:ext cx="109" cy="54"/>
            </a:xfrm>
            <a:custGeom>
              <a:rect b="b" l="l" r="r" t="t"/>
              <a:pathLst>
                <a:path extrusionOk="0" h="4"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73"/>
            <p:cNvSpPr/>
            <p:nvPr/>
          </p:nvSpPr>
          <p:spPr>
            <a:xfrm>
              <a:off x="2342812" y="1694148"/>
              <a:ext cx="109" cy="54"/>
            </a:xfrm>
            <a:custGeom>
              <a:rect b="b" l="l" r="r" t="t"/>
              <a:pathLst>
                <a:path extrusionOk="0" h="4"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73"/>
            <p:cNvSpPr/>
            <p:nvPr/>
          </p:nvSpPr>
          <p:spPr>
            <a:xfrm>
              <a:off x="2341767" y="1694529"/>
              <a:ext cx="190" cy="109"/>
            </a:xfrm>
            <a:custGeom>
              <a:rect b="b" l="l" r="r" t="t"/>
              <a:pathLst>
                <a:path extrusionOk="0" h="8" w="14">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73"/>
            <p:cNvSpPr/>
            <p:nvPr/>
          </p:nvSpPr>
          <p:spPr>
            <a:xfrm>
              <a:off x="2341278" y="1694773"/>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73"/>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73"/>
            <p:cNvSpPr/>
            <p:nvPr/>
          </p:nvSpPr>
          <p:spPr>
            <a:xfrm>
              <a:off x="2343043" y="1694148"/>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73"/>
            <p:cNvSpPr/>
            <p:nvPr/>
          </p:nvSpPr>
          <p:spPr>
            <a:xfrm>
              <a:off x="2385676" y="1707223"/>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73"/>
            <p:cNvSpPr/>
            <p:nvPr/>
          </p:nvSpPr>
          <p:spPr>
            <a:xfrm>
              <a:off x="2340708" y="1695058"/>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73"/>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73"/>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73"/>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73"/>
            <p:cNvSpPr/>
            <p:nvPr/>
          </p:nvSpPr>
          <p:spPr>
            <a:xfrm>
              <a:off x="2385771" y="1707509"/>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73"/>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73"/>
            <p:cNvSpPr/>
            <p:nvPr/>
          </p:nvSpPr>
          <p:spPr>
            <a:xfrm>
              <a:off x="2210472" y="158934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73"/>
            <p:cNvSpPr/>
            <p:nvPr/>
          </p:nvSpPr>
          <p:spPr>
            <a:xfrm>
              <a:off x="2211138" y="158934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73"/>
            <p:cNvSpPr/>
            <p:nvPr/>
          </p:nvSpPr>
          <p:spPr>
            <a:xfrm>
              <a:off x="2198728" y="1588678"/>
              <a:ext cx="353" cy="54"/>
            </a:xfrm>
            <a:custGeom>
              <a:rect b="b" l="l" r="r" t="t"/>
              <a:pathLst>
                <a:path extrusionOk="0" h="4" w="26">
                  <a:moveTo>
                    <a:pt x="2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73"/>
            <p:cNvSpPr/>
            <p:nvPr/>
          </p:nvSpPr>
          <p:spPr>
            <a:xfrm>
              <a:off x="2198253" y="1588678"/>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73"/>
            <p:cNvSpPr/>
            <p:nvPr/>
          </p:nvSpPr>
          <p:spPr>
            <a:xfrm>
              <a:off x="2194071" y="1587579"/>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73"/>
            <p:cNvSpPr/>
            <p:nvPr/>
          </p:nvSpPr>
          <p:spPr>
            <a:xfrm>
              <a:off x="2193650" y="1587443"/>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73"/>
            <p:cNvSpPr/>
            <p:nvPr/>
          </p:nvSpPr>
          <p:spPr>
            <a:xfrm>
              <a:off x="2197777" y="1588583"/>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73"/>
            <p:cNvSpPr/>
            <p:nvPr/>
          </p:nvSpPr>
          <p:spPr>
            <a:xfrm>
              <a:off x="2209807" y="158938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73"/>
            <p:cNvSpPr/>
            <p:nvPr/>
          </p:nvSpPr>
          <p:spPr>
            <a:xfrm>
              <a:off x="2199298" y="1588719"/>
              <a:ext cx="353" cy="68"/>
            </a:xfrm>
            <a:custGeom>
              <a:rect b="b" l="l" r="r" t="t"/>
              <a:pathLst>
                <a:path extrusionOk="0" h="5" w="26">
                  <a:moveTo>
                    <a:pt x="2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73"/>
            <p:cNvSpPr/>
            <p:nvPr/>
          </p:nvSpPr>
          <p:spPr>
            <a:xfrm>
              <a:off x="2208436" y="1589344"/>
              <a:ext cx="679" cy="14"/>
            </a:xfrm>
            <a:custGeom>
              <a:rect b="b" l="l" r="r" t="t"/>
              <a:pathLst>
                <a:path extrusionOk="0" h="1" w="50">
                  <a:moveTo>
                    <a:pt x="49"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73"/>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73"/>
            <p:cNvSpPr/>
            <p:nvPr/>
          </p:nvSpPr>
          <p:spPr>
            <a:xfrm>
              <a:off x="2213228" y="1589194"/>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73"/>
            <p:cNvSpPr/>
            <p:nvPr/>
          </p:nvSpPr>
          <p:spPr>
            <a:xfrm>
              <a:off x="2212047" y="1589289"/>
              <a:ext cx="339" cy="14"/>
            </a:xfrm>
            <a:custGeom>
              <a:rect b="b" l="l" r="r" t="t"/>
              <a:pathLst>
                <a:path extrusionOk="0" h="1" w="25">
                  <a:moveTo>
                    <a:pt x="25"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73"/>
            <p:cNvSpPr/>
            <p:nvPr/>
          </p:nvSpPr>
          <p:spPr>
            <a:xfrm>
              <a:off x="2211382" y="1589289"/>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73"/>
            <p:cNvSpPr/>
            <p:nvPr/>
          </p:nvSpPr>
          <p:spPr>
            <a:xfrm>
              <a:off x="2195876" y="1588244"/>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73"/>
            <p:cNvSpPr/>
            <p:nvPr/>
          </p:nvSpPr>
          <p:spPr>
            <a:xfrm>
              <a:off x="2195456" y="158810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73"/>
            <p:cNvSpPr/>
            <p:nvPr/>
          </p:nvSpPr>
          <p:spPr>
            <a:xfrm>
              <a:off x="2196067" y="1588339"/>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73"/>
            <p:cNvSpPr/>
            <p:nvPr/>
          </p:nvSpPr>
          <p:spPr>
            <a:xfrm>
              <a:off x="2212658" y="1589249"/>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73"/>
            <p:cNvSpPr/>
            <p:nvPr/>
          </p:nvSpPr>
          <p:spPr>
            <a:xfrm>
              <a:off x="2196352" y="158839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73"/>
            <p:cNvSpPr/>
            <p:nvPr/>
          </p:nvSpPr>
          <p:spPr>
            <a:xfrm>
              <a:off x="2194641" y="1587769"/>
              <a:ext cx="258" cy="109"/>
            </a:xfrm>
            <a:custGeom>
              <a:rect b="b" l="l" r="r" t="t"/>
              <a:pathLst>
                <a:path extrusionOk="0" h="8" w="19">
                  <a:moveTo>
                    <a:pt x="1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73"/>
            <p:cNvSpPr/>
            <p:nvPr/>
          </p:nvSpPr>
          <p:spPr>
            <a:xfrm>
              <a:off x="2196976" y="1588488"/>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73"/>
            <p:cNvSpPr/>
            <p:nvPr/>
          </p:nvSpPr>
          <p:spPr>
            <a:xfrm>
              <a:off x="2195075" y="1587959"/>
              <a:ext cx="204" cy="68"/>
            </a:xfrm>
            <a:custGeom>
              <a:rect b="b" l="l" r="r" t="t"/>
              <a:pathLst>
                <a:path extrusionOk="0" h="5" w="15">
                  <a:moveTo>
                    <a:pt x="1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73"/>
            <p:cNvSpPr/>
            <p:nvPr/>
          </p:nvSpPr>
          <p:spPr>
            <a:xfrm>
              <a:off x="2197356" y="1588529"/>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73"/>
            <p:cNvSpPr/>
            <p:nvPr/>
          </p:nvSpPr>
          <p:spPr>
            <a:xfrm>
              <a:off x="2196637" y="1588434"/>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73"/>
            <p:cNvSpPr/>
            <p:nvPr/>
          </p:nvSpPr>
          <p:spPr>
            <a:xfrm>
              <a:off x="2201783" y="1588963"/>
              <a:ext cx="625" cy="54"/>
            </a:xfrm>
            <a:custGeom>
              <a:rect b="b" l="l" r="r" t="t"/>
              <a:pathLst>
                <a:path extrusionOk="0" h="4" w="46">
                  <a:moveTo>
                    <a:pt x="46"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73"/>
            <p:cNvSpPr/>
            <p:nvPr/>
          </p:nvSpPr>
          <p:spPr>
            <a:xfrm>
              <a:off x="2201117" y="1588909"/>
              <a:ext cx="530" cy="68"/>
            </a:xfrm>
            <a:custGeom>
              <a:rect b="b" l="l" r="r" t="t"/>
              <a:pathLst>
                <a:path extrusionOk="0" h="5" w="39">
                  <a:moveTo>
                    <a:pt x="39"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73"/>
            <p:cNvSpPr/>
            <p:nvPr/>
          </p:nvSpPr>
          <p:spPr>
            <a:xfrm>
              <a:off x="2199868" y="1588814"/>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73"/>
            <p:cNvSpPr/>
            <p:nvPr/>
          </p:nvSpPr>
          <p:spPr>
            <a:xfrm>
              <a:off x="2200493" y="1588868"/>
              <a:ext cx="489" cy="54"/>
            </a:xfrm>
            <a:custGeom>
              <a:rect b="b" l="l" r="r" t="t"/>
              <a:pathLst>
                <a:path extrusionOk="0" h="4" w="36">
                  <a:moveTo>
                    <a:pt x="36"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73"/>
            <p:cNvSpPr/>
            <p:nvPr/>
          </p:nvSpPr>
          <p:spPr>
            <a:xfrm>
              <a:off x="2213799" y="1589154"/>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73"/>
            <p:cNvSpPr/>
            <p:nvPr/>
          </p:nvSpPr>
          <p:spPr>
            <a:xfrm>
              <a:off x="2328882" y="1660259"/>
              <a:ext cx="54" cy="149"/>
            </a:xfrm>
            <a:custGeom>
              <a:rect b="b" l="l" r="r" t="t"/>
              <a:pathLst>
                <a:path extrusionOk="0" h="11" w="4">
                  <a:moveTo>
                    <a:pt x="4"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73"/>
            <p:cNvSpPr/>
            <p:nvPr/>
          </p:nvSpPr>
          <p:spPr>
            <a:xfrm>
              <a:off x="2335860" y="1655032"/>
              <a:ext cx="1534" cy="204"/>
            </a:xfrm>
            <a:custGeom>
              <a:rect b="b" l="l" r="r" t="t"/>
              <a:pathLst>
                <a:path extrusionOk="0" h="15" w="113">
                  <a:moveTo>
                    <a:pt x="113"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73"/>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73"/>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73"/>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73"/>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73"/>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73"/>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73"/>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73"/>
            <p:cNvSpPr/>
            <p:nvPr/>
          </p:nvSpPr>
          <p:spPr>
            <a:xfrm>
              <a:off x="2341862" y="1642581"/>
              <a:ext cx="339" cy="339"/>
            </a:xfrm>
            <a:custGeom>
              <a:rect b="b" l="l" r="r" t="t"/>
              <a:pathLst>
                <a:path extrusionOk="0" h="25" w="25">
                  <a:moveTo>
                    <a:pt x="25"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73"/>
            <p:cNvSpPr/>
            <p:nvPr/>
          </p:nvSpPr>
          <p:spPr>
            <a:xfrm>
              <a:off x="2337476" y="16552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73"/>
            <p:cNvSpPr/>
            <p:nvPr/>
          </p:nvSpPr>
          <p:spPr>
            <a:xfrm>
              <a:off x="2328692" y="1659023"/>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73"/>
            <p:cNvSpPr/>
            <p:nvPr/>
          </p:nvSpPr>
          <p:spPr>
            <a:xfrm>
              <a:off x="2328787" y="1659594"/>
              <a:ext cx="14" cy="204"/>
            </a:xfrm>
            <a:custGeom>
              <a:rect b="b" l="l" r="r" t="t"/>
              <a:pathLst>
                <a:path extrusionOk="0" h="15" w="1">
                  <a:moveTo>
                    <a:pt x="0"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73"/>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73"/>
            <p:cNvSpPr/>
            <p:nvPr/>
          </p:nvSpPr>
          <p:spPr>
            <a:xfrm>
              <a:off x="2328827" y="1659919"/>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73"/>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73"/>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73"/>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73"/>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73"/>
            <p:cNvSpPr/>
            <p:nvPr/>
          </p:nvSpPr>
          <p:spPr>
            <a:xfrm>
              <a:off x="2283438" y="159432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73"/>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73"/>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73"/>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73"/>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73"/>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73"/>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73"/>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73"/>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73"/>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73"/>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73"/>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73"/>
            <p:cNvSpPr/>
            <p:nvPr/>
          </p:nvSpPr>
          <p:spPr>
            <a:xfrm>
              <a:off x="2211667" y="158330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73"/>
            <p:cNvSpPr/>
            <p:nvPr/>
          </p:nvSpPr>
          <p:spPr>
            <a:xfrm>
              <a:off x="2211898" y="158335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73"/>
            <p:cNvSpPr/>
            <p:nvPr/>
          </p:nvSpPr>
          <p:spPr>
            <a:xfrm>
              <a:off x="2211382" y="158330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73"/>
            <p:cNvSpPr/>
            <p:nvPr/>
          </p:nvSpPr>
          <p:spPr>
            <a:xfrm>
              <a:off x="2211477" y="158330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73"/>
            <p:cNvSpPr/>
            <p:nvPr/>
          </p:nvSpPr>
          <p:spPr>
            <a:xfrm>
              <a:off x="2212753" y="1583736"/>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73"/>
            <p:cNvSpPr/>
            <p:nvPr/>
          </p:nvSpPr>
          <p:spPr>
            <a:xfrm>
              <a:off x="2212427" y="1583546"/>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73"/>
            <p:cNvSpPr/>
            <p:nvPr/>
          </p:nvSpPr>
          <p:spPr>
            <a:xfrm>
              <a:off x="2212142" y="1583451"/>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73"/>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73"/>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73"/>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73"/>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73"/>
            <p:cNvSpPr/>
            <p:nvPr/>
          </p:nvSpPr>
          <p:spPr>
            <a:xfrm>
              <a:off x="2204824" y="158111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73"/>
            <p:cNvSpPr/>
            <p:nvPr/>
          </p:nvSpPr>
          <p:spPr>
            <a:xfrm>
              <a:off x="2205720" y="1581265"/>
              <a:ext cx="14" cy="0"/>
            </a:xfrm>
            <a:custGeom>
              <a:rect b="b" l="l" r="r" t="t"/>
              <a:pathLst>
                <a:path extrusionOk="0" h="0"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73"/>
            <p:cNvSpPr/>
            <p:nvPr/>
          </p:nvSpPr>
          <p:spPr>
            <a:xfrm>
              <a:off x="2205530" y="158121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73"/>
            <p:cNvSpPr/>
            <p:nvPr/>
          </p:nvSpPr>
          <p:spPr>
            <a:xfrm>
              <a:off x="2205055" y="1581156"/>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73"/>
            <p:cNvSpPr/>
            <p:nvPr/>
          </p:nvSpPr>
          <p:spPr>
            <a:xfrm>
              <a:off x="2205299" y="1581156"/>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73"/>
            <p:cNvSpPr/>
            <p:nvPr/>
          </p:nvSpPr>
          <p:spPr>
            <a:xfrm>
              <a:off x="2213894" y="158915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73"/>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73"/>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73"/>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73"/>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73"/>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73"/>
            <p:cNvSpPr/>
            <p:nvPr/>
          </p:nvSpPr>
          <p:spPr>
            <a:xfrm>
              <a:off x="2257002" y="1519610"/>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73"/>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73"/>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73"/>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73"/>
            <p:cNvSpPr/>
            <p:nvPr/>
          </p:nvSpPr>
          <p:spPr>
            <a:xfrm>
              <a:off x="2256581" y="1520126"/>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73"/>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73"/>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73"/>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73"/>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73"/>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73"/>
            <p:cNvSpPr/>
            <p:nvPr/>
          </p:nvSpPr>
          <p:spPr>
            <a:xfrm>
              <a:off x="2254681" y="1537002"/>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73"/>
            <p:cNvSpPr/>
            <p:nvPr/>
          </p:nvSpPr>
          <p:spPr>
            <a:xfrm>
              <a:off x="2253961" y="1538048"/>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73"/>
            <p:cNvSpPr/>
            <p:nvPr/>
          </p:nvSpPr>
          <p:spPr>
            <a:xfrm>
              <a:off x="2254110" y="1537858"/>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73"/>
            <p:cNvSpPr/>
            <p:nvPr/>
          </p:nvSpPr>
          <p:spPr>
            <a:xfrm>
              <a:off x="2253825" y="1538238"/>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73"/>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73"/>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73"/>
            <p:cNvSpPr/>
            <p:nvPr/>
          </p:nvSpPr>
          <p:spPr>
            <a:xfrm>
              <a:off x="2254300" y="1537668"/>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73"/>
            <p:cNvSpPr/>
            <p:nvPr/>
          </p:nvSpPr>
          <p:spPr>
            <a:xfrm>
              <a:off x="2252820" y="1539378"/>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73"/>
            <p:cNvSpPr/>
            <p:nvPr/>
          </p:nvSpPr>
          <p:spPr>
            <a:xfrm>
              <a:off x="2254531" y="1534721"/>
              <a:ext cx="68" cy="163"/>
            </a:xfrm>
            <a:custGeom>
              <a:rect b="b" l="l" r="r" t="t"/>
              <a:pathLst>
                <a:path extrusionOk="0" h="12" w="5">
                  <a:moveTo>
                    <a:pt x="4"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73"/>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73"/>
            <p:cNvSpPr/>
            <p:nvPr/>
          </p:nvSpPr>
          <p:spPr>
            <a:xfrm>
              <a:off x="2254436" y="1537437"/>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73"/>
            <p:cNvSpPr/>
            <p:nvPr/>
          </p:nvSpPr>
          <p:spPr>
            <a:xfrm>
              <a:off x="2254871" y="1535767"/>
              <a:ext cx="14" cy="163"/>
            </a:xfrm>
            <a:custGeom>
              <a:rect b="b" l="l" r="r" t="t"/>
              <a:pathLst>
                <a:path extrusionOk="0" h="12" w="1">
                  <a:moveTo>
                    <a:pt x="0"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73"/>
            <p:cNvSpPr/>
            <p:nvPr/>
          </p:nvSpPr>
          <p:spPr>
            <a:xfrm>
              <a:off x="2254681" y="1535102"/>
              <a:ext cx="54" cy="163"/>
            </a:xfrm>
            <a:custGeom>
              <a:rect b="b" l="l" r="r" t="t"/>
              <a:pathLst>
                <a:path extrusionOk="0" h="12" w="4">
                  <a:moveTo>
                    <a:pt x="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73"/>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73"/>
            <p:cNvSpPr/>
            <p:nvPr/>
          </p:nvSpPr>
          <p:spPr>
            <a:xfrm>
              <a:off x="2254531" y="1537192"/>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73"/>
            <p:cNvSpPr/>
            <p:nvPr/>
          </p:nvSpPr>
          <p:spPr>
            <a:xfrm>
              <a:off x="2254776" y="1536717"/>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73"/>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73"/>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73"/>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73"/>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73"/>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73"/>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73"/>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73"/>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73"/>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73"/>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73"/>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73"/>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73"/>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73"/>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73"/>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73"/>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73"/>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73"/>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73"/>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73"/>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73"/>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73"/>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73"/>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73"/>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73"/>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73"/>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73"/>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73"/>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73"/>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73"/>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73"/>
            <p:cNvSpPr/>
            <p:nvPr/>
          </p:nvSpPr>
          <p:spPr>
            <a:xfrm>
              <a:off x="2961824" y="1601129"/>
              <a:ext cx="339" cy="109"/>
            </a:xfrm>
            <a:custGeom>
              <a:rect b="b" l="l" r="r" t="t"/>
              <a:pathLst>
                <a:path extrusionOk="0" h="8" w="25">
                  <a:moveTo>
                    <a:pt x="2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73"/>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73"/>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73"/>
            <p:cNvSpPr/>
            <p:nvPr/>
          </p:nvSpPr>
          <p:spPr>
            <a:xfrm>
              <a:off x="2962829" y="1601509"/>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73"/>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73"/>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73"/>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73"/>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73"/>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73"/>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73"/>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73"/>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73"/>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73"/>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73"/>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73"/>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73"/>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73"/>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73"/>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73"/>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73"/>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73"/>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73"/>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73"/>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73"/>
            <p:cNvSpPr/>
            <p:nvPr/>
          </p:nvSpPr>
          <p:spPr>
            <a:xfrm>
              <a:off x="2593969" y="159470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73"/>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73"/>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73"/>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73"/>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73"/>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73"/>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73"/>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73"/>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73"/>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73"/>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73"/>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73"/>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73"/>
            <p:cNvSpPr/>
            <p:nvPr/>
          </p:nvSpPr>
          <p:spPr>
            <a:xfrm>
              <a:off x="2601667" y="1598318"/>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73"/>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73"/>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73"/>
            <p:cNvSpPr/>
            <p:nvPr/>
          </p:nvSpPr>
          <p:spPr>
            <a:xfrm>
              <a:off x="2501370" y="1605066"/>
              <a:ext cx="733" cy="109"/>
            </a:xfrm>
            <a:custGeom>
              <a:rect b="b" l="l" r="r" t="t"/>
              <a:pathLst>
                <a:path extrusionOk="0" h="8" w="54">
                  <a:moveTo>
                    <a:pt x="1" y="8"/>
                  </a:moveTo>
                  <a:lnTo>
                    <a:pt x="5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73"/>
            <p:cNvSpPr/>
            <p:nvPr/>
          </p:nvSpPr>
          <p:spPr>
            <a:xfrm>
              <a:off x="2590398" y="159324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73"/>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73"/>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73"/>
            <p:cNvSpPr/>
            <p:nvPr/>
          </p:nvSpPr>
          <p:spPr>
            <a:xfrm>
              <a:off x="2142218" y="2087909"/>
              <a:ext cx="584" cy="339"/>
            </a:xfrm>
            <a:custGeom>
              <a:rect b="b" l="l" r="r" t="t"/>
              <a:pathLst>
                <a:path extrusionOk="0" h="25" w="43">
                  <a:moveTo>
                    <a:pt x="42"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73"/>
            <p:cNvSpPr/>
            <p:nvPr/>
          </p:nvSpPr>
          <p:spPr>
            <a:xfrm>
              <a:off x="2143834" y="2087244"/>
              <a:ext cx="339" cy="109"/>
            </a:xfrm>
            <a:custGeom>
              <a:rect b="b" l="l" r="r" t="t"/>
              <a:pathLst>
                <a:path extrusionOk="0" h="8" w="25">
                  <a:moveTo>
                    <a:pt x="2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73"/>
            <p:cNvSpPr/>
            <p:nvPr/>
          </p:nvSpPr>
          <p:spPr>
            <a:xfrm>
              <a:off x="2143399" y="2087380"/>
              <a:ext cx="448" cy="204"/>
            </a:xfrm>
            <a:custGeom>
              <a:rect b="b" l="l" r="r" t="t"/>
              <a:pathLst>
                <a:path extrusionOk="0" h="15" w="33">
                  <a:moveTo>
                    <a:pt x="32"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73"/>
            <p:cNvSpPr/>
            <p:nvPr/>
          </p:nvSpPr>
          <p:spPr>
            <a:xfrm>
              <a:off x="2141553" y="2088235"/>
              <a:ext cx="679" cy="448"/>
            </a:xfrm>
            <a:custGeom>
              <a:rect b="b" l="l" r="r" t="t"/>
              <a:pathLst>
                <a:path extrusionOk="0" h="33" w="50">
                  <a:moveTo>
                    <a:pt x="49" y="1"/>
                  </a:moveTo>
                  <a:lnTo>
                    <a:pt x="0" y="3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73"/>
            <p:cNvSpPr/>
            <p:nvPr/>
          </p:nvSpPr>
          <p:spPr>
            <a:xfrm>
              <a:off x="2142829" y="2087624"/>
              <a:ext cx="489" cy="244"/>
            </a:xfrm>
            <a:custGeom>
              <a:rect b="b" l="l" r="r" t="t"/>
              <a:pathLst>
                <a:path extrusionOk="0" h="18" w="36">
                  <a:moveTo>
                    <a:pt x="36"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73"/>
            <p:cNvSpPr/>
            <p:nvPr/>
          </p:nvSpPr>
          <p:spPr>
            <a:xfrm>
              <a:off x="2144214" y="2087095"/>
              <a:ext cx="299" cy="109"/>
            </a:xfrm>
            <a:custGeom>
              <a:rect b="b" l="l" r="r" t="t"/>
              <a:pathLst>
                <a:path extrusionOk="0" h="8" w="22">
                  <a:moveTo>
                    <a:pt x="22"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73"/>
            <p:cNvSpPr/>
            <p:nvPr/>
          </p:nvSpPr>
          <p:spPr>
            <a:xfrm>
              <a:off x="2144554" y="2087054"/>
              <a:ext cx="244" cy="54"/>
            </a:xfrm>
            <a:custGeom>
              <a:rect b="b" l="l" r="r" t="t"/>
              <a:pathLst>
                <a:path extrusionOk="0" h="4" w="18">
                  <a:moveTo>
                    <a:pt x="18"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73"/>
            <p:cNvSpPr/>
            <p:nvPr/>
          </p:nvSpPr>
          <p:spPr>
            <a:xfrm>
              <a:off x="2144839" y="2087000"/>
              <a:ext cx="190" cy="68"/>
            </a:xfrm>
            <a:custGeom>
              <a:rect b="b" l="l" r="r" t="t"/>
              <a:pathLst>
                <a:path extrusionOk="0" h="5" w="14">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73"/>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73"/>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73"/>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73"/>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73"/>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73"/>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73"/>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73"/>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73"/>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73"/>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73"/>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73"/>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73"/>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73"/>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73"/>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73"/>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73"/>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73"/>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73"/>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73"/>
            <p:cNvSpPr/>
            <p:nvPr/>
          </p:nvSpPr>
          <p:spPr>
            <a:xfrm>
              <a:off x="2257057" y="2062194"/>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73"/>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73"/>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73"/>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73"/>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73"/>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73"/>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73"/>
            <p:cNvSpPr/>
            <p:nvPr/>
          </p:nvSpPr>
          <p:spPr>
            <a:xfrm>
              <a:off x="2183955" y="2018651"/>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73"/>
            <p:cNvSpPr/>
            <p:nvPr/>
          </p:nvSpPr>
          <p:spPr>
            <a:xfrm>
              <a:off x="2139218" y="208154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73"/>
            <p:cNvSpPr/>
            <p:nvPr/>
          </p:nvSpPr>
          <p:spPr>
            <a:xfrm>
              <a:off x="2144404" y="2078500"/>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73"/>
            <p:cNvSpPr/>
            <p:nvPr/>
          </p:nvSpPr>
          <p:spPr>
            <a:xfrm>
              <a:off x="2143644" y="2078785"/>
              <a:ext cx="204" cy="109"/>
            </a:xfrm>
            <a:custGeom>
              <a:rect b="b" l="l" r="r" t="t"/>
              <a:pathLst>
                <a:path extrusionOk="0" h="8" w="15">
                  <a:moveTo>
                    <a:pt x="0" y="7"/>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73"/>
            <p:cNvSpPr/>
            <p:nvPr/>
          </p:nvSpPr>
          <p:spPr>
            <a:xfrm>
              <a:off x="2182910" y="2023783"/>
              <a:ext cx="149" cy="299"/>
            </a:xfrm>
            <a:custGeom>
              <a:rect b="b" l="l" r="r" t="t"/>
              <a:pathLst>
                <a:path extrusionOk="0" h="22" w="11">
                  <a:moveTo>
                    <a:pt x="0" y="22"/>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73"/>
            <p:cNvSpPr/>
            <p:nvPr/>
          </p:nvSpPr>
          <p:spPr>
            <a:xfrm>
              <a:off x="2143929" y="2078690"/>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73"/>
            <p:cNvSpPr/>
            <p:nvPr/>
          </p:nvSpPr>
          <p:spPr>
            <a:xfrm>
              <a:off x="2182720" y="2024163"/>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73"/>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73"/>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73"/>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73"/>
            <p:cNvSpPr/>
            <p:nvPr/>
          </p:nvSpPr>
          <p:spPr>
            <a:xfrm>
              <a:off x="2143359" y="2078975"/>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73"/>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73"/>
            <p:cNvSpPr/>
            <p:nvPr/>
          </p:nvSpPr>
          <p:spPr>
            <a:xfrm>
              <a:off x="2142979" y="2079111"/>
              <a:ext cx="204" cy="109"/>
            </a:xfrm>
            <a:custGeom>
              <a:rect b="b" l="l" r="r" t="t"/>
              <a:pathLst>
                <a:path extrusionOk="0" h="8" w="15">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73"/>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73"/>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73"/>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73"/>
            <p:cNvSpPr/>
            <p:nvPr/>
          </p:nvSpPr>
          <p:spPr>
            <a:xfrm>
              <a:off x="2139462" y="2081107"/>
              <a:ext cx="394" cy="299"/>
            </a:xfrm>
            <a:custGeom>
              <a:rect b="b" l="l" r="r" t="t"/>
              <a:pathLst>
                <a:path extrusionOk="0" h="22" w="29">
                  <a:moveTo>
                    <a:pt x="0" y="22"/>
                  </a:move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73"/>
            <p:cNvSpPr/>
            <p:nvPr/>
          </p:nvSpPr>
          <p:spPr>
            <a:xfrm>
              <a:off x="2140127" y="2080727"/>
              <a:ext cx="339" cy="258"/>
            </a:xfrm>
            <a:custGeom>
              <a:rect b="b" l="l" r="r" t="t"/>
              <a:pathLst>
                <a:path extrusionOk="0" h="19" w="25">
                  <a:moveTo>
                    <a:pt x="0" y="1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73"/>
            <p:cNvSpPr/>
            <p:nvPr/>
          </p:nvSpPr>
          <p:spPr>
            <a:xfrm>
              <a:off x="2140697" y="2080401"/>
              <a:ext cx="299" cy="204"/>
            </a:xfrm>
            <a:custGeom>
              <a:rect b="b" l="l" r="r" t="t"/>
              <a:pathLst>
                <a:path extrusionOk="0" h="15" w="22">
                  <a:moveTo>
                    <a:pt x="0" y="1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73"/>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73"/>
            <p:cNvSpPr/>
            <p:nvPr/>
          </p:nvSpPr>
          <p:spPr>
            <a:xfrm>
              <a:off x="2141213" y="2080062"/>
              <a:ext cx="299" cy="204"/>
            </a:xfrm>
            <a:custGeom>
              <a:rect b="b" l="l" r="r" t="t"/>
              <a:pathLst>
                <a:path extrusionOk="0" h="15" w="22">
                  <a:moveTo>
                    <a:pt x="1" y="15"/>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73"/>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73"/>
            <p:cNvSpPr/>
            <p:nvPr/>
          </p:nvSpPr>
          <p:spPr>
            <a:xfrm>
              <a:off x="2141743" y="2079777"/>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73"/>
            <p:cNvSpPr/>
            <p:nvPr/>
          </p:nvSpPr>
          <p:spPr>
            <a:xfrm>
              <a:off x="2144214" y="2078595"/>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73"/>
            <p:cNvSpPr/>
            <p:nvPr/>
          </p:nvSpPr>
          <p:spPr>
            <a:xfrm>
              <a:off x="2142164" y="2079546"/>
              <a:ext cx="258" cy="149"/>
            </a:xfrm>
            <a:custGeom>
              <a:rect b="b" l="l" r="r" t="t"/>
              <a:pathLst>
                <a:path extrusionOk="0" h="11" w="19">
                  <a:moveTo>
                    <a:pt x="1" y="1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73"/>
            <p:cNvSpPr/>
            <p:nvPr/>
          </p:nvSpPr>
          <p:spPr>
            <a:xfrm>
              <a:off x="2142598" y="2079301"/>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73"/>
            <p:cNvSpPr/>
            <p:nvPr/>
          </p:nvSpPr>
          <p:spPr>
            <a:xfrm>
              <a:off x="2144594" y="2078500"/>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73"/>
            <p:cNvSpPr/>
            <p:nvPr/>
          </p:nvSpPr>
          <p:spPr>
            <a:xfrm>
              <a:off x="2144744" y="2078446"/>
              <a:ext cx="95" cy="14"/>
            </a:xfrm>
            <a:custGeom>
              <a:rect b="b" l="l" r="r" t="t"/>
              <a:pathLst>
                <a:path extrusionOk="0" h="1" w="7">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73"/>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73"/>
            <p:cNvSpPr/>
            <p:nvPr/>
          </p:nvSpPr>
          <p:spPr>
            <a:xfrm>
              <a:off x="2246887" y="2005399"/>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73"/>
            <p:cNvSpPr/>
            <p:nvPr/>
          </p:nvSpPr>
          <p:spPr>
            <a:xfrm>
              <a:off x="2263194" y="200981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73"/>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73"/>
            <p:cNvSpPr/>
            <p:nvPr/>
          </p:nvSpPr>
          <p:spPr>
            <a:xfrm>
              <a:off x="2266235" y="2012093"/>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73"/>
            <p:cNvSpPr/>
            <p:nvPr/>
          </p:nvSpPr>
          <p:spPr>
            <a:xfrm>
              <a:off x="2265665" y="2011617"/>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73"/>
            <p:cNvSpPr/>
            <p:nvPr/>
          </p:nvSpPr>
          <p:spPr>
            <a:xfrm>
              <a:off x="2265190" y="2011197"/>
              <a:ext cx="339" cy="339"/>
            </a:xfrm>
            <a:custGeom>
              <a:rect b="b" l="l" r="r" t="t"/>
              <a:pathLst>
                <a:path extrusionOk="0" h="25" w="25">
                  <a:moveTo>
                    <a:pt x="25"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73"/>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73"/>
            <p:cNvSpPr/>
            <p:nvPr/>
          </p:nvSpPr>
          <p:spPr>
            <a:xfrm>
              <a:off x="2263995" y="2010287"/>
              <a:ext cx="258" cy="204"/>
            </a:xfrm>
            <a:custGeom>
              <a:rect b="b" l="l" r="r" t="t"/>
              <a:pathLst>
                <a:path extrusionOk="0" h="15" w="19">
                  <a:moveTo>
                    <a:pt x="1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73"/>
            <p:cNvSpPr/>
            <p:nvPr/>
          </p:nvSpPr>
          <p:spPr>
            <a:xfrm>
              <a:off x="2266805" y="2012527"/>
              <a:ext cx="394" cy="394"/>
            </a:xfrm>
            <a:custGeom>
              <a:rect b="b" l="l" r="r" t="t"/>
              <a:pathLst>
                <a:path extrusionOk="0" h="29" w="29">
                  <a:moveTo>
                    <a:pt x="28" y="2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73"/>
            <p:cNvSpPr/>
            <p:nvPr/>
          </p:nvSpPr>
          <p:spPr>
            <a:xfrm>
              <a:off x="2263710" y="2010056"/>
              <a:ext cx="258" cy="149"/>
            </a:xfrm>
            <a:custGeom>
              <a:rect b="b" l="l" r="r" t="t"/>
              <a:pathLst>
                <a:path extrusionOk="0" h="11" w="19">
                  <a:moveTo>
                    <a:pt x="1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73"/>
            <p:cNvSpPr/>
            <p:nvPr/>
          </p:nvSpPr>
          <p:spPr>
            <a:xfrm>
              <a:off x="2261429" y="201034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73"/>
            <p:cNvSpPr/>
            <p:nvPr/>
          </p:nvSpPr>
          <p:spPr>
            <a:xfrm>
              <a:off x="2264334" y="2010531"/>
              <a:ext cx="299" cy="244"/>
            </a:xfrm>
            <a:custGeom>
              <a:rect b="b" l="l" r="r" t="t"/>
              <a:pathLst>
                <a:path extrusionOk="0" h="18" w="22">
                  <a:moveTo>
                    <a:pt x="21"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73"/>
            <p:cNvSpPr/>
            <p:nvPr/>
          </p:nvSpPr>
          <p:spPr>
            <a:xfrm>
              <a:off x="2264714" y="2010857"/>
              <a:ext cx="339" cy="258"/>
            </a:xfrm>
            <a:custGeom>
              <a:rect b="b" l="l" r="r" t="t"/>
              <a:pathLst>
                <a:path extrusionOk="0" h="19" w="25">
                  <a:moveTo>
                    <a:pt x="25"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73"/>
            <p:cNvSpPr/>
            <p:nvPr/>
          </p:nvSpPr>
          <p:spPr>
            <a:xfrm>
              <a:off x="2263479" y="2009907"/>
              <a:ext cx="204" cy="163"/>
            </a:xfrm>
            <a:custGeom>
              <a:rect b="b" l="l" r="r" t="t"/>
              <a:pathLst>
                <a:path extrusionOk="0" h="12" w="15">
                  <a:moveTo>
                    <a:pt x="1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73"/>
            <p:cNvSpPr/>
            <p:nvPr/>
          </p:nvSpPr>
          <p:spPr>
            <a:xfrm>
              <a:off x="2262528" y="2009866"/>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73"/>
            <p:cNvSpPr/>
            <p:nvPr/>
          </p:nvSpPr>
          <p:spPr>
            <a:xfrm>
              <a:off x="2262814" y="200981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73"/>
            <p:cNvSpPr/>
            <p:nvPr/>
          </p:nvSpPr>
          <p:spPr>
            <a:xfrm>
              <a:off x="2268706" y="2014143"/>
              <a:ext cx="394" cy="339"/>
            </a:xfrm>
            <a:custGeom>
              <a:rect b="b" l="l" r="r" t="t"/>
              <a:pathLst>
                <a:path extrusionOk="0" h="25" w="29">
                  <a:moveTo>
                    <a:pt x="28"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73"/>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73"/>
            <p:cNvSpPr/>
            <p:nvPr/>
          </p:nvSpPr>
          <p:spPr>
            <a:xfrm>
              <a:off x="2268041" y="2013613"/>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73"/>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73"/>
            <p:cNvSpPr/>
            <p:nvPr/>
          </p:nvSpPr>
          <p:spPr>
            <a:xfrm>
              <a:off x="2269371" y="2014754"/>
              <a:ext cx="339" cy="299"/>
            </a:xfrm>
            <a:custGeom>
              <a:rect b="b" l="l" r="r" t="t"/>
              <a:pathLst>
                <a:path extrusionOk="0" h="22" w="25">
                  <a:moveTo>
                    <a:pt x="25"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73"/>
            <p:cNvSpPr/>
            <p:nvPr/>
          </p:nvSpPr>
          <p:spPr>
            <a:xfrm>
              <a:off x="2270743" y="2015949"/>
              <a:ext cx="353" cy="299"/>
            </a:xfrm>
            <a:custGeom>
              <a:rect b="b" l="l" r="r" t="t"/>
              <a:pathLst>
                <a:path extrusionOk="0" h="22" w="26">
                  <a:moveTo>
                    <a:pt x="25"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73"/>
            <p:cNvSpPr/>
            <p:nvPr/>
          </p:nvSpPr>
          <p:spPr>
            <a:xfrm>
              <a:off x="2270037" y="2015324"/>
              <a:ext cx="339" cy="353"/>
            </a:xfrm>
            <a:custGeom>
              <a:rect b="b" l="l" r="r" t="t"/>
              <a:pathLst>
                <a:path extrusionOk="0" h="26" w="25">
                  <a:moveTo>
                    <a:pt x="25"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73"/>
            <p:cNvSpPr/>
            <p:nvPr/>
          </p:nvSpPr>
          <p:spPr>
            <a:xfrm>
              <a:off x="2247172" y="2005684"/>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73"/>
            <p:cNvSpPr/>
            <p:nvPr/>
          </p:nvSpPr>
          <p:spPr>
            <a:xfrm>
              <a:off x="2267416" y="2013043"/>
              <a:ext cx="394" cy="353"/>
            </a:xfrm>
            <a:custGeom>
              <a:rect b="b" l="l" r="r" t="t"/>
              <a:pathLst>
                <a:path extrusionOk="0" h="26" w="29">
                  <a:moveTo>
                    <a:pt x="29"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73"/>
            <p:cNvSpPr/>
            <p:nvPr/>
          </p:nvSpPr>
          <p:spPr>
            <a:xfrm>
              <a:off x="2247362" y="2005915"/>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73"/>
            <p:cNvSpPr/>
            <p:nvPr/>
          </p:nvSpPr>
          <p:spPr>
            <a:xfrm>
              <a:off x="2271028" y="2020511"/>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73"/>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73"/>
            <p:cNvSpPr/>
            <p:nvPr/>
          </p:nvSpPr>
          <p:spPr>
            <a:xfrm>
              <a:off x="2270987" y="2020986"/>
              <a:ext cx="14" cy="204"/>
            </a:xfrm>
            <a:custGeom>
              <a:rect b="b" l="l" r="r" t="t"/>
              <a:pathLst>
                <a:path extrusionOk="0" h="15" w="1">
                  <a:moveTo>
                    <a:pt x="0"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73"/>
            <p:cNvSpPr/>
            <p:nvPr/>
          </p:nvSpPr>
          <p:spPr>
            <a:xfrm>
              <a:off x="2271082" y="201998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73"/>
            <p:cNvSpPr/>
            <p:nvPr/>
          </p:nvSpPr>
          <p:spPr>
            <a:xfrm>
              <a:off x="2271313" y="2017890"/>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73"/>
            <p:cNvSpPr/>
            <p:nvPr/>
          </p:nvSpPr>
          <p:spPr>
            <a:xfrm>
              <a:off x="2270933" y="2021461"/>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73"/>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73"/>
            <p:cNvSpPr/>
            <p:nvPr/>
          </p:nvSpPr>
          <p:spPr>
            <a:xfrm>
              <a:off x="2271272" y="2018325"/>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73"/>
            <p:cNvSpPr/>
            <p:nvPr/>
          </p:nvSpPr>
          <p:spPr>
            <a:xfrm>
              <a:off x="2271123" y="2019370"/>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73"/>
            <p:cNvSpPr/>
            <p:nvPr/>
          </p:nvSpPr>
          <p:spPr>
            <a:xfrm>
              <a:off x="2270892" y="2021936"/>
              <a:ext cx="14" cy="149"/>
            </a:xfrm>
            <a:custGeom>
              <a:rect b="b" l="l" r="r" t="t"/>
              <a:pathLst>
                <a:path extrusionOk="0" h="11" w="1">
                  <a:moveTo>
                    <a:pt x="0"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73"/>
            <p:cNvSpPr/>
            <p:nvPr/>
          </p:nvSpPr>
          <p:spPr>
            <a:xfrm>
              <a:off x="2271177" y="2018800"/>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73"/>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73"/>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73"/>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73"/>
            <p:cNvSpPr/>
            <p:nvPr/>
          </p:nvSpPr>
          <p:spPr>
            <a:xfrm>
              <a:off x="2263044" y="206462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73"/>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73"/>
            <p:cNvSpPr/>
            <p:nvPr/>
          </p:nvSpPr>
          <p:spPr>
            <a:xfrm>
              <a:off x="2261103" y="2064380"/>
              <a:ext cx="434" cy="109"/>
            </a:xfrm>
            <a:custGeom>
              <a:rect b="b" l="l" r="r" t="t"/>
              <a:pathLst>
                <a:path extrusionOk="0" h="8" w="32">
                  <a:moveTo>
                    <a:pt x="0" y="1"/>
                  </a:moveTo>
                  <a:lnTo>
                    <a:pt x="32"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73"/>
            <p:cNvSpPr/>
            <p:nvPr/>
          </p:nvSpPr>
          <p:spPr>
            <a:xfrm>
              <a:off x="2264904" y="2064054"/>
              <a:ext cx="149" cy="109"/>
            </a:xfrm>
            <a:custGeom>
              <a:rect b="b" l="l" r="r" t="t"/>
              <a:pathLst>
                <a:path extrusionOk="0" h="8" w="11">
                  <a:moveTo>
                    <a:pt x="0"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73"/>
            <p:cNvSpPr/>
            <p:nvPr/>
          </p:nvSpPr>
          <p:spPr>
            <a:xfrm>
              <a:off x="2264375" y="2064339"/>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73"/>
            <p:cNvSpPr/>
            <p:nvPr/>
          </p:nvSpPr>
          <p:spPr>
            <a:xfrm>
              <a:off x="2262243" y="2064570"/>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73"/>
            <p:cNvSpPr/>
            <p:nvPr/>
          </p:nvSpPr>
          <p:spPr>
            <a:xfrm>
              <a:off x="2263615" y="2064570"/>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73"/>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73"/>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73"/>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73"/>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73"/>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73"/>
            <p:cNvSpPr/>
            <p:nvPr/>
          </p:nvSpPr>
          <p:spPr>
            <a:xfrm>
              <a:off x="2344428" y="2155362"/>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73"/>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73"/>
            <p:cNvSpPr/>
            <p:nvPr/>
          </p:nvSpPr>
          <p:spPr>
            <a:xfrm>
              <a:off x="2276119" y="2212116"/>
              <a:ext cx="1059" cy="964"/>
            </a:xfrm>
            <a:custGeom>
              <a:rect b="b" l="l" r="r" t="t"/>
              <a:pathLst>
                <a:path extrusionOk="0" h="71" w="78">
                  <a:moveTo>
                    <a:pt x="77" y="0"/>
                  </a:moveTo>
                  <a:lnTo>
                    <a:pt x="0" y="7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73"/>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73"/>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73"/>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73"/>
            <p:cNvSpPr/>
            <p:nvPr/>
          </p:nvSpPr>
          <p:spPr>
            <a:xfrm>
              <a:off x="2276215" y="2216393"/>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73"/>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73"/>
            <p:cNvSpPr/>
            <p:nvPr/>
          </p:nvSpPr>
          <p:spPr>
            <a:xfrm>
              <a:off x="2281917" y="224870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73"/>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73"/>
            <p:cNvSpPr/>
            <p:nvPr/>
          </p:nvSpPr>
          <p:spPr>
            <a:xfrm>
              <a:off x="2275875" y="2215158"/>
              <a:ext cx="68" cy="109"/>
            </a:xfrm>
            <a:custGeom>
              <a:rect b="b" l="l" r="r" t="t"/>
              <a:pathLst>
                <a:path extrusionOk="0" h="8" w="5">
                  <a:moveTo>
                    <a:pt x="1"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73"/>
            <p:cNvSpPr/>
            <p:nvPr/>
          </p:nvSpPr>
          <p:spPr>
            <a:xfrm>
              <a:off x="2275780" y="221468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73"/>
            <p:cNvSpPr/>
            <p:nvPr/>
          </p:nvSpPr>
          <p:spPr>
            <a:xfrm>
              <a:off x="2276024" y="2215728"/>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73"/>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73"/>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73"/>
            <p:cNvSpPr/>
            <p:nvPr/>
          </p:nvSpPr>
          <p:spPr>
            <a:xfrm>
              <a:off x="2269222" y="2162721"/>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73"/>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73"/>
            <p:cNvSpPr/>
            <p:nvPr/>
          </p:nvSpPr>
          <p:spPr>
            <a:xfrm>
              <a:off x="2267851" y="2156693"/>
              <a:ext cx="720" cy="244"/>
            </a:xfrm>
            <a:custGeom>
              <a:rect b="b" l="l" r="r" t="t"/>
              <a:pathLst>
                <a:path extrusionOk="0" h="18" w="53">
                  <a:moveTo>
                    <a:pt x="53"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73"/>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73"/>
            <p:cNvSpPr/>
            <p:nvPr/>
          </p:nvSpPr>
          <p:spPr>
            <a:xfrm>
              <a:off x="2274164" y="2107447"/>
              <a:ext cx="258" cy="54"/>
            </a:xfrm>
            <a:custGeom>
              <a:rect b="b" l="l" r="r" t="t"/>
              <a:pathLst>
                <a:path extrusionOk="0" h="4" w="19">
                  <a:moveTo>
                    <a:pt x="1" y="0"/>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73"/>
            <p:cNvSpPr/>
            <p:nvPr/>
          </p:nvSpPr>
          <p:spPr>
            <a:xfrm>
              <a:off x="2273173" y="2107203"/>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73"/>
            <p:cNvSpPr/>
            <p:nvPr/>
          </p:nvSpPr>
          <p:spPr>
            <a:xfrm>
              <a:off x="2275739" y="2108058"/>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73"/>
            <p:cNvSpPr/>
            <p:nvPr/>
          </p:nvSpPr>
          <p:spPr>
            <a:xfrm>
              <a:off x="2274694" y="2107583"/>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73"/>
            <p:cNvSpPr/>
            <p:nvPr/>
          </p:nvSpPr>
          <p:spPr>
            <a:xfrm>
              <a:off x="2275210" y="2107828"/>
              <a:ext cx="258" cy="109"/>
            </a:xfrm>
            <a:custGeom>
              <a:rect b="b" l="l" r="r" t="t"/>
              <a:pathLst>
                <a:path extrusionOk="0" h="8" w="19">
                  <a:moveTo>
                    <a:pt x="1"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73"/>
            <p:cNvSpPr/>
            <p:nvPr/>
          </p:nvSpPr>
          <p:spPr>
            <a:xfrm>
              <a:off x="2273648" y="2107298"/>
              <a:ext cx="244" cy="68"/>
            </a:xfrm>
            <a:custGeom>
              <a:rect b="b" l="l" r="r" t="t"/>
              <a:pathLst>
                <a:path extrusionOk="0" h="5" w="18">
                  <a:moveTo>
                    <a:pt x="0"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73"/>
            <p:cNvSpPr/>
            <p:nvPr/>
          </p:nvSpPr>
          <p:spPr>
            <a:xfrm>
              <a:off x="2276310" y="2108344"/>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73"/>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73"/>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73"/>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73"/>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73"/>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73"/>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73"/>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73"/>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73"/>
            <p:cNvSpPr/>
            <p:nvPr/>
          </p:nvSpPr>
          <p:spPr>
            <a:xfrm>
              <a:off x="2270227" y="2064285"/>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73"/>
            <p:cNvSpPr/>
            <p:nvPr/>
          </p:nvSpPr>
          <p:spPr>
            <a:xfrm>
              <a:off x="2270227" y="2063579"/>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73"/>
            <p:cNvSpPr/>
            <p:nvPr/>
          </p:nvSpPr>
          <p:spPr>
            <a:xfrm>
              <a:off x="2264375" y="2076314"/>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73"/>
            <p:cNvSpPr/>
            <p:nvPr/>
          </p:nvSpPr>
          <p:spPr>
            <a:xfrm>
              <a:off x="2270227" y="206390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73"/>
            <p:cNvSpPr/>
            <p:nvPr/>
          </p:nvSpPr>
          <p:spPr>
            <a:xfrm>
              <a:off x="2265380" y="2075839"/>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73"/>
            <p:cNvSpPr/>
            <p:nvPr/>
          </p:nvSpPr>
          <p:spPr>
            <a:xfrm>
              <a:off x="2265190" y="2075880"/>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73"/>
            <p:cNvSpPr/>
            <p:nvPr/>
          </p:nvSpPr>
          <p:spPr>
            <a:xfrm>
              <a:off x="2263900" y="2076599"/>
              <a:ext cx="258" cy="109"/>
            </a:xfrm>
            <a:custGeom>
              <a:rect b="b" l="l" r="r" t="t"/>
              <a:pathLst>
                <a:path extrusionOk="0" h="8" w="19">
                  <a:moveTo>
                    <a:pt x="1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73"/>
            <p:cNvSpPr/>
            <p:nvPr/>
          </p:nvSpPr>
          <p:spPr>
            <a:xfrm>
              <a:off x="2265000" y="2075975"/>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73"/>
            <p:cNvSpPr/>
            <p:nvPr/>
          </p:nvSpPr>
          <p:spPr>
            <a:xfrm>
              <a:off x="2264714" y="2076124"/>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73"/>
            <p:cNvSpPr/>
            <p:nvPr/>
          </p:nvSpPr>
          <p:spPr>
            <a:xfrm>
              <a:off x="2262949" y="2077210"/>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73"/>
            <p:cNvSpPr/>
            <p:nvPr/>
          </p:nvSpPr>
          <p:spPr>
            <a:xfrm>
              <a:off x="2270077" y="2062058"/>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73"/>
            <p:cNvSpPr/>
            <p:nvPr/>
          </p:nvSpPr>
          <p:spPr>
            <a:xfrm>
              <a:off x="2270132" y="206257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73"/>
            <p:cNvSpPr/>
            <p:nvPr/>
          </p:nvSpPr>
          <p:spPr>
            <a:xfrm>
              <a:off x="2263289" y="2076830"/>
              <a:ext cx="394" cy="258"/>
            </a:xfrm>
            <a:custGeom>
              <a:rect b="b" l="l" r="r" t="t"/>
              <a:pathLst>
                <a:path extrusionOk="0" h="19" w="29">
                  <a:moveTo>
                    <a:pt x="28"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73"/>
            <p:cNvSpPr/>
            <p:nvPr/>
          </p:nvSpPr>
          <p:spPr>
            <a:xfrm>
              <a:off x="2270173" y="206310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73"/>
            <p:cNvSpPr/>
            <p:nvPr/>
          </p:nvSpPr>
          <p:spPr>
            <a:xfrm>
              <a:off x="2334109" y="212622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73"/>
            <p:cNvSpPr/>
            <p:nvPr/>
          </p:nvSpPr>
          <p:spPr>
            <a:xfrm>
              <a:off x="2334204" y="2126076"/>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73"/>
            <p:cNvSpPr/>
            <p:nvPr/>
          </p:nvSpPr>
          <p:spPr>
            <a:xfrm>
              <a:off x="2334150" y="212613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73"/>
            <p:cNvSpPr/>
            <p:nvPr/>
          </p:nvSpPr>
          <p:spPr>
            <a:xfrm>
              <a:off x="2334204" y="2126035"/>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73"/>
            <p:cNvSpPr/>
            <p:nvPr/>
          </p:nvSpPr>
          <p:spPr>
            <a:xfrm>
              <a:off x="2334055" y="212632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73"/>
            <p:cNvSpPr/>
            <p:nvPr/>
          </p:nvSpPr>
          <p:spPr>
            <a:xfrm>
              <a:off x="2334109" y="212626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73"/>
            <p:cNvSpPr/>
            <p:nvPr/>
          </p:nvSpPr>
          <p:spPr>
            <a:xfrm>
              <a:off x="2336580" y="2124365"/>
              <a:ext cx="204" cy="163"/>
            </a:xfrm>
            <a:custGeom>
              <a:rect b="b" l="l" r="r" t="t"/>
              <a:pathLst>
                <a:path extrusionOk="0" h="12" w="15">
                  <a:moveTo>
                    <a:pt x="1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73"/>
            <p:cNvSpPr/>
            <p:nvPr/>
          </p:nvSpPr>
          <p:spPr>
            <a:xfrm>
              <a:off x="2304306" y="212978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73"/>
            <p:cNvSpPr/>
            <p:nvPr/>
          </p:nvSpPr>
          <p:spPr>
            <a:xfrm>
              <a:off x="2337245" y="2123985"/>
              <a:ext cx="299" cy="163"/>
            </a:xfrm>
            <a:custGeom>
              <a:rect b="b" l="l" r="r" t="t"/>
              <a:pathLst>
                <a:path extrusionOk="0" h="12" w="22">
                  <a:moveTo>
                    <a:pt x="2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73"/>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73"/>
            <p:cNvSpPr/>
            <p:nvPr/>
          </p:nvSpPr>
          <p:spPr>
            <a:xfrm>
              <a:off x="2304687" y="2129782"/>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73"/>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73"/>
            <p:cNvSpPr/>
            <p:nvPr/>
          </p:nvSpPr>
          <p:spPr>
            <a:xfrm>
              <a:off x="2336241" y="2124555"/>
              <a:ext cx="258" cy="109"/>
            </a:xfrm>
            <a:custGeom>
              <a:rect b="b" l="l" r="r" t="t"/>
              <a:pathLst>
                <a:path extrusionOk="0" h="8" w="19">
                  <a:moveTo>
                    <a:pt x="1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73"/>
            <p:cNvSpPr/>
            <p:nvPr/>
          </p:nvSpPr>
          <p:spPr>
            <a:xfrm>
              <a:off x="2336010" y="2124704"/>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73"/>
            <p:cNvSpPr/>
            <p:nvPr/>
          </p:nvSpPr>
          <p:spPr>
            <a:xfrm>
              <a:off x="2335725" y="2124895"/>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73"/>
            <p:cNvSpPr/>
            <p:nvPr/>
          </p:nvSpPr>
          <p:spPr>
            <a:xfrm>
              <a:off x="2341237" y="2121989"/>
              <a:ext cx="530" cy="258"/>
            </a:xfrm>
            <a:custGeom>
              <a:rect b="b" l="l" r="r" t="t"/>
              <a:pathLst>
                <a:path extrusionOk="0" h="19" w="39">
                  <a:moveTo>
                    <a:pt x="39"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73"/>
            <p:cNvSpPr/>
            <p:nvPr/>
          </p:nvSpPr>
          <p:spPr>
            <a:xfrm>
              <a:off x="2336865" y="2124229"/>
              <a:ext cx="299" cy="109"/>
            </a:xfrm>
            <a:custGeom>
              <a:rect b="b" l="l" r="r" t="t"/>
              <a:pathLst>
                <a:path extrusionOk="0" h="8" w="22">
                  <a:moveTo>
                    <a:pt x="2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73"/>
            <p:cNvSpPr/>
            <p:nvPr/>
          </p:nvSpPr>
          <p:spPr>
            <a:xfrm>
              <a:off x="2339472" y="2122844"/>
              <a:ext cx="448" cy="204"/>
            </a:xfrm>
            <a:custGeom>
              <a:rect b="b" l="l" r="r" t="t"/>
              <a:pathLst>
                <a:path extrusionOk="0" h="15" w="33">
                  <a:moveTo>
                    <a:pt x="32"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73"/>
            <p:cNvSpPr/>
            <p:nvPr/>
          </p:nvSpPr>
          <p:spPr>
            <a:xfrm>
              <a:off x="2301876" y="2129457"/>
              <a:ext cx="679" cy="109"/>
            </a:xfrm>
            <a:custGeom>
              <a:rect b="b" l="l" r="r" t="t"/>
              <a:pathLst>
                <a:path extrusionOk="0" h="8" w="50">
                  <a:moveTo>
                    <a:pt x="1" y="0"/>
                  </a:moveTo>
                  <a:lnTo>
                    <a:pt x="5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73"/>
            <p:cNvSpPr/>
            <p:nvPr/>
          </p:nvSpPr>
          <p:spPr>
            <a:xfrm>
              <a:off x="2340572" y="2122274"/>
              <a:ext cx="530" cy="258"/>
            </a:xfrm>
            <a:custGeom>
              <a:rect b="b" l="l" r="r" t="t"/>
              <a:pathLst>
                <a:path extrusionOk="0" h="19" w="39">
                  <a:moveTo>
                    <a:pt x="39"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73"/>
            <p:cNvSpPr/>
            <p:nvPr/>
          </p:nvSpPr>
          <p:spPr>
            <a:xfrm>
              <a:off x="2334340" y="2125886"/>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73"/>
            <p:cNvSpPr/>
            <p:nvPr/>
          </p:nvSpPr>
          <p:spPr>
            <a:xfrm>
              <a:off x="2338956" y="2123129"/>
              <a:ext cx="394" cy="163"/>
            </a:xfrm>
            <a:custGeom>
              <a:rect b="b" l="l" r="r" t="t"/>
              <a:pathLst>
                <a:path extrusionOk="0" h="12" w="29">
                  <a:moveTo>
                    <a:pt x="28"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73"/>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73"/>
            <p:cNvSpPr/>
            <p:nvPr/>
          </p:nvSpPr>
          <p:spPr>
            <a:xfrm>
              <a:off x="2338481" y="2123374"/>
              <a:ext cx="339" cy="149"/>
            </a:xfrm>
            <a:custGeom>
              <a:rect b="b" l="l" r="r" t="t"/>
              <a:pathLst>
                <a:path extrusionOk="0" h="11" w="25">
                  <a:moveTo>
                    <a:pt x="25"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73"/>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73"/>
            <p:cNvSpPr/>
            <p:nvPr/>
          </p:nvSpPr>
          <p:spPr>
            <a:xfrm>
              <a:off x="2302691" y="2129592"/>
              <a:ext cx="489" cy="68"/>
            </a:xfrm>
            <a:custGeom>
              <a:rect b="b" l="l" r="r" t="t"/>
              <a:pathLst>
                <a:path extrusionOk="0" h="5" w="36">
                  <a:moveTo>
                    <a:pt x="35"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73"/>
            <p:cNvSpPr/>
            <p:nvPr/>
          </p:nvSpPr>
          <p:spPr>
            <a:xfrm>
              <a:off x="2334245" y="2125981"/>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73"/>
            <p:cNvSpPr/>
            <p:nvPr/>
          </p:nvSpPr>
          <p:spPr>
            <a:xfrm>
              <a:off x="2334489" y="2125750"/>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73"/>
            <p:cNvSpPr/>
            <p:nvPr/>
          </p:nvSpPr>
          <p:spPr>
            <a:xfrm>
              <a:off x="2303302" y="2129647"/>
              <a:ext cx="394" cy="54"/>
            </a:xfrm>
            <a:custGeom>
              <a:rect b="b" l="l" r="r" t="t"/>
              <a:pathLst>
                <a:path extrusionOk="0" h="4" w="29">
                  <a:moveTo>
                    <a:pt x="29"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73"/>
            <p:cNvSpPr/>
            <p:nvPr/>
          </p:nvSpPr>
          <p:spPr>
            <a:xfrm>
              <a:off x="2333294" y="212645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73"/>
            <p:cNvSpPr/>
            <p:nvPr/>
          </p:nvSpPr>
          <p:spPr>
            <a:xfrm>
              <a:off x="2334394" y="2125845"/>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73"/>
            <p:cNvSpPr/>
            <p:nvPr/>
          </p:nvSpPr>
          <p:spPr>
            <a:xfrm>
              <a:off x="2340002" y="2122559"/>
              <a:ext cx="489" cy="258"/>
            </a:xfrm>
            <a:custGeom>
              <a:rect b="b" l="l" r="r" t="t"/>
              <a:pathLst>
                <a:path extrusionOk="0" h="19" w="36">
                  <a:moveTo>
                    <a:pt x="35"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73"/>
            <p:cNvSpPr/>
            <p:nvPr/>
          </p:nvSpPr>
          <p:spPr>
            <a:xfrm>
              <a:off x="2334530" y="2125655"/>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73"/>
            <p:cNvSpPr/>
            <p:nvPr/>
          </p:nvSpPr>
          <p:spPr>
            <a:xfrm>
              <a:off x="2305202" y="212983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73"/>
            <p:cNvSpPr/>
            <p:nvPr/>
          </p:nvSpPr>
          <p:spPr>
            <a:xfrm>
              <a:off x="2335100" y="2125275"/>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73"/>
            <p:cNvSpPr/>
            <p:nvPr/>
          </p:nvSpPr>
          <p:spPr>
            <a:xfrm>
              <a:off x="2334964" y="212537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73"/>
            <p:cNvSpPr/>
            <p:nvPr/>
          </p:nvSpPr>
          <p:spPr>
            <a:xfrm>
              <a:off x="2335535" y="2124990"/>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73"/>
            <p:cNvSpPr/>
            <p:nvPr/>
          </p:nvSpPr>
          <p:spPr>
            <a:xfrm>
              <a:off x="2338046" y="2123605"/>
              <a:ext cx="299" cy="163"/>
            </a:xfrm>
            <a:custGeom>
              <a:rect b="b" l="l" r="r" t="t"/>
              <a:pathLst>
                <a:path extrusionOk="0" h="12" w="22">
                  <a:moveTo>
                    <a:pt x="22"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73"/>
            <p:cNvSpPr/>
            <p:nvPr/>
          </p:nvSpPr>
          <p:spPr>
            <a:xfrm>
              <a:off x="2303831" y="2129742"/>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73"/>
            <p:cNvSpPr/>
            <p:nvPr/>
          </p:nvSpPr>
          <p:spPr>
            <a:xfrm>
              <a:off x="2335290" y="2125125"/>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73"/>
            <p:cNvSpPr/>
            <p:nvPr/>
          </p:nvSpPr>
          <p:spPr>
            <a:xfrm>
              <a:off x="2334679" y="212556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73"/>
            <p:cNvSpPr/>
            <p:nvPr/>
          </p:nvSpPr>
          <p:spPr>
            <a:xfrm>
              <a:off x="2337626" y="2123795"/>
              <a:ext cx="299" cy="163"/>
            </a:xfrm>
            <a:custGeom>
              <a:rect b="b" l="l" r="r" t="t"/>
              <a:pathLst>
                <a:path extrusionOk="0" h="12" w="22">
                  <a:moveTo>
                    <a:pt x="2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73"/>
            <p:cNvSpPr/>
            <p:nvPr/>
          </p:nvSpPr>
          <p:spPr>
            <a:xfrm>
              <a:off x="2334815" y="2125465"/>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73"/>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73"/>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73"/>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73"/>
            <p:cNvSpPr/>
            <p:nvPr/>
          </p:nvSpPr>
          <p:spPr>
            <a:xfrm>
              <a:off x="2292942" y="2120903"/>
              <a:ext cx="68" cy="149"/>
            </a:xfrm>
            <a:custGeom>
              <a:rect b="b" l="l" r="r" t="t"/>
              <a:pathLst>
                <a:path extrusionOk="0" h="11" w="5">
                  <a:moveTo>
                    <a:pt x="4"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73"/>
            <p:cNvSpPr/>
            <p:nvPr/>
          </p:nvSpPr>
          <p:spPr>
            <a:xfrm>
              <a:off x="2292711" y="2120183"/>
              <a:ext cx="109" cy="353"/>
            </a:xfrm>
            <a:custGeom>
              <a:rect b="b" l="l" r="r" t="t"/>
              <a:pathLst>
                <a:path extrusionOk="0" h="26" w="8">
                  <a:moveTo>
                    <a:pt x="7"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73"/>
            <p:cNvSpPr/>
            <p:nvPr/>
          </p:nvSpPr>
          <p:spPr>
            <a:xfrm>
              <a:off x="2293376" y="2122464"/>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73"/>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73"/>
            <p:cNvSpPr/>
            <p:nvPr/>
          </p:nvSpPr>
          <p:spPr>
            <a:xfrm>
              <a:off x="2293281" y="2122043"/>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73"/>
            <p:cNvSpPr/>
            <p:nvPr/>
          </p:nvSpPr>
          <p:spPr>
            <a:xfrm>
              <a:off x="2287769" y="2147800"/>
              <a:ext cx="54" cy="163"/>
            </a:xfrm>
            <a:custGeom>
              <a:rect b="b" l="l" r="r" t="t"/>
              <a:pathLst>
                <a:path extrusionOk="0" h="12" w="4">
                  <a:moveTo>
                    <a:pt x="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73"/>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73"/>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73"/>
            <p:cNvSpPr/>
            <p:nvPr/>
          </p:nvSpPr>
          <p:spPr>
            <a:xfrm>
              <a:off x="2288760" y="2148709"/>
              <a:ext cx="299" cy="299"/>
            </a:xfrm>
            <a:custGeom>
              <a:rect b="b" l="l" r="r" t="t"/>
              <a:pathLst>
                <a:path extrusionOk="0" h="22" w="22">
                  <a:moveTo>
                    <a:pt x="22"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73"/>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73"/>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73"/>
            <p:cNvSpPr/>
            <p:nvPr/>
          </p:nvSpPr>
          <p:spPr>
            <a:xfrm>
              <a:off x="2293227" y="2151126"/>
              <a:ext cx="638" cy="204"/>
            </a:xfrm>
            <a:custGeom>
              <a:rect b="b" l="l" r="r" t="t"/>
              <a:pathLst>
                <a:path extrusionOk="0" h="15" w="47">
                  <a:moveTo>
                    <a:pt x="46"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73"/>
            <p:cNvSpPr/>
            <p:nvPr/>
          </p:nvSpPr>
          <p:spPr>
            <a:xfrm>
              <a:off x="2296703" y="2150800"/>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73"/>
            <p:cNvSpPr/>
            <p:nvPr/>
          </p:nvSpPr>
          <p:spPr>
            <a:xfrm>
              <a:off x="2289195" y="2149130"/>
              <a:ext cx="489" cy="394"/>
            </a:xfrm>
            <a:custGeom>
              <a:rect b="b" l="l" r="r" t="t"/>
              <a:pathLst>
                <a:path extrusionOk="0" h="29" w="36">
                  <a:moveTo>
                    <a:pt x="35"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73"/>
            <p:cNvSpPr/>
            <p:nvPr/>
          </p:nvSpPr>
          <p:spPr>
            <a:xfrm>
              <a:off x="2297273" y="2150895"/>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73"/>
            <p:cNvSpPr/>
            <p:nvPr/>
          </p:nvSpPr>
          <p:spPr>
            <a:xfrm>
              <a:off x="2293987" y="2150936"/>
              <a:ext cx="543" cy="163"/>
            </a:xfrm>
            <a:custGeom>
              <a:rect b="b" l="l" r="r" t="t"/>
              <a:pathLst>
                <a:path extrusionOk="0" h="12" w="40">
                  <a:moveTo>
                    <a:pt x="39"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73"/>
            <p:cNvSpPr/>
            <p:nvPr/>
          </p:nvSpPr>
          <p:spPr>
            <a:xfrm>
              <a:off x="2306913" y="2152701"/>
              <a:ext cx="258" cy="299"/>
            </a:xfrm>
            <a:custGeom>
              <a:rect b="b" l="l" r="r" t="t"/>
              <a:pathLst>
                <a:path extrusionOk="0" h="22" w="19">
                  <a:moveTo>
                    <a:pt x="1"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73"/>
            <p:cNvSpPr/>
            <p:nvPr/>
          </p:nvSpPr>
          <p:spPr>
            <a:xfrm>
              <a:off x="2307293" y="2153081"/>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73"/>
            <p:cNvSpPr/>
            <p:nvPr/>
          </p:nvSpPr>
          <p:spPr>
            <a:xfrm>
              <a:off x="2305352" y="2151126"/>
              <a:ext cx="530" cy="543"/>
            </a:xfrm>
            <a:custGeom>
              <a:rect b="b" l="l" r="r" t="t"/>
              <a:pathLst>
                <a:path extrusionOk="0" h="40" w="39">
                  <a:moveTo>
                    <a:pt x="0" y="1"/>
                  </a:moveTo>
                  <a:lnTo>
                    <a:pt x="39"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73"/>
            <p:cNvSpPr/>
            <p:nvPr/>
          </p:nvSpPr>
          <p:spPr>
            <a:xfrm>
              <a:off x="2305922" y="2151697"/>
              <a:ext cx="434" cy="448"/>
            </a:xfrm>
            <a:custGeom>
              <a:rect b="b" l="l" r="r" t="t"/>
              <a:pathLst>
                <a:path extrusionOk="0" h="33" w="32">
                  <a:moveTo>
                    <a:pt x="0" y="1"/>
                  </a:moveTo>
                  <a:lnTo>
                    <a:pt x="32"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73"/>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73"/>
            <p:cNvSpPr/>
            <p:nvPr/>
          </p:nvSpPr>
          <p:spPr>
            <a:xfrm>
              <a:off x="2306492" y="2152267"/>
              <a:ext cx="299" cy="299"/>
            </a:xfrm>
            <a:custGeom>
              <a:rect b="b" l="l" r="r" t="t"/>
              <a:pathLst>
                <a:path extrusionOk="0" h="22" w="22">
                  <a:moveTo>
                    <a:pt x="0" y="1"/>
                  </a:moveTo>
                  <a:lnTo>
                    <a:pt x="2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73"/>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73"/>
            <p:cNvSpPr/>
            <p:nvPr/>
          </p:nvSpPr>
          <p:spPr>
            <a:xfrm>
              <a:off x="2304727" y="2150610"/>
              <a:ext cx="489" cy="434"/>
            </a:xfrm>
            <a:custGeom>
              <a:rect b="b" l="l" r="r" t="t"/>
              <a:pathLst>
                <a:path extrusionOk="0" h="32" w="36">
                  <a:moveTo>
                    <a:pt x="1" y="0"/>
                  </a:moveTo>
                  <a:lnTo>
                    <a:pt x="36"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73"/>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73"/>
            <p:cNvSpPr/>
            <p:nvPr/>
          </p:nvSpPr>
          <p:spPr>
            <a:xfrm>
              <a:off x="2291951" y="2116436"/>
              <a:ext cx="14" cy="0"/>
            </a:xfrm>
            <a:custGeom>
              <a:rect b="b" l="l" r="r" t="t"/>
              <a:pathLst>
                <a:path extrusionOk="0" h="0"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73"/>
            <p:cNvSpPr/>
            <p:nvPr/>
          </p:nvSpPr>
          <p:spPr>
            <a:xfrm>
              <a:off x="2292562" y="2116436"/>
              <a:ext cx="14" cy="0"/>
            </a:xfrm>
            <a:custGeom>
              <a:rect b="b" l="l" r="r" t="t"/>
              <a:pathLst>
                <a:path extrusionOk="0" h="0"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73"/>
            <p:cNvSpPr/>
            <p:nvPr/>
          </p:nvSpPr>
          <p:spPr>
            <a:xfrm>
              <a:off x="2291095" y="211647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73"/>
            <p:cNvSpPr/>
            <p:nvPr/>
          </p:nvSpPr>
          <p:spPr>
            <a:xfrm>
              <a:off x="2293132" y="2116436"/>
              <a:ext cx="14" cy="0"/>
            </a:xfrm>
            <a:custGeom>
              <a:rect b="b" l="l" r="r" t="t"/>
              <a:pathLst>
                <a:path extrusionOk="0" h="0"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73"/>
            <p:cNvSpPr/>
            <p:nvPr/>
          </p:nvSpPr>
          <p:spPr>
            <a:xfrm>
              <a:off x="2291326" y="2116476"/>
              <a:ext cx="448" cy="14"/>
            </a:xfrm>
            <a:custGeom>
              <a:rect b="b" l="l" r="r" t="t"/>
              <a:pathLst>
                <a:path extrusionOk="0" h="1" w="33">
                  <a:moveTo>
                    <a:pt x="1" y="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73"/>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73"/>
            <p:cNvSpPr/>
            <p:nvPr/>
          </p:nvSpPr>
          <p:spPr>
            <a:xfrm>
              <a:off x="2585741" y="173408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73"/>
            <p:cNvSpPr/>
            <p:nvPr/>
          </p:nvSpPr>
          <p:spPr>
            <a:xfrm>
              <a:off x="2587696" y="1734365"/>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73"/>
            <p:cNvSpPr/>
            <p:nvPr/>
          </p:nvSpPr>
          <p:spPr>
            <a:xfrm>
              <a:off x="2588782" y="1734365"/>
              <a:ext cx="489" cy="14"/>
            </a:xfrm>
            <a:custGeom>
              <a:rect b="b" l="l" r="r" t="t"/>
              <a:pathLst>
                <a:path extrusionOk="0" h="1" w="36">
                  <a:moveTo>
                    <a:pt x="1" y="0"/>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73"/>
            <p:cNvSpPr/>
            <p:nvPr/>
          </p:nvSpPr>
          <p:spPr>
            <a:xfrm>
              <a:off x="2587221" y="1734365"/>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73"/>
            <p:cNvSpPr/>
            <p:nvPr/>
          </p:nvSpPr>
          <p:spPr>
            <a:xfrm>
              <a:off x="2586786" y="1734270"/>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73"/>
            <p:cNvSpPr/>
            <p:nvPr/>
          </p:nvSpPr>
          <p:spPr>
            <a:xfrm>
              <a:off x="2588646" y="173436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73"/>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73"/>
            <p:cNvSpPr/>
            <p:nvPr/>
          </p:nvSpPr>
          <p:spPr>
            <a:xfrm>
              <a:off x="2586121" y="173408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73"/>
            <p:cNvSpPr/>
            <p:nvPr/>
          </p:nvSpPr>
          <p:spPr>
            <a:xfrm>
              <a:off x="2585075" y="1734080"/>
              <a:ext cx="258" cy="14"/>
            </a:xfrm>
            <a:custGeom>
              <a:rect b="b" l="l" r="r" t="t"/>
              <a:pathLst>
                <a:path extrusionOk="0" h="1" w="19">
                  <a:moveTo>
                    <a:pt x="1"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73"/>
            <p:cNvSpPr/>
            <p:nvPr/>
          </p:nvSpPr>
          <p:spPr>
            <a:xfrm>
              <a:off x="2553752" y="174913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73"/>
            <p:cNvSpPr/>
            <p:nvPr/>
          </p:nvSpPr>
          <p:spPr>
            <a:xfrm>
              <a:off x="2553997" y="1748716"/>
              <a:ext cx="109" cy="244"/>
            </a:xfrm>
            <a:custGeom>
              <a:rect b="b" l="l" r="r" t="t"/>
              <a:pathLst>
                <a:path extrusionOk="0" h="18" w="8">
                  <a:moveTo>
                    <a:pt x="7"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73"/>
            <p:cNvSpPr/>
            <p:nvPr/>
          </p:nvSpPr>
          <p:spPr>
            <a:xfrm>
              <a:off x="2555612" y="1746720"/>
              <a:ext cx="244" cy="204"/>
            </a:xfrm>
            <a:custGeom>
              <a:rect b="b" l="l" r="r" t="t"/>
              <a:pathLst>
                <a:path extrusionOk="0" h="15" w="18">
                  <a:moveTo>
                    <a:pt x="18"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73"/>
            <p:cNvSpPr/>
            <p:nvPr/>
          </p:nvSpPr>
          <p:spPr>
            <a:xfrm>
              <a:off x="2554893" y="1747426"/>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73"/>
            <p:cNvSpPr/>
            <p:nvPr/>
          </p:nvSpPr>
          <p:spPr>
            <a:xfrm>
              <a:off x="2554187" y="1748377"/>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73"/>
            <p:cNvSpPr/>
            <p:nvPr/>
          </p:nvSpPr>
          <p:spPr>
            <a:xfrm>
              <a:off x="2555368" y="1746951"/>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73"/>
            <p:cNvSpPr/>
            <p:nvPr/>
          </p:nvSpPr>
          <p:spPr>
            <a:xfrm>
              <a:off x="2554417" y="174799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73"/>
            <p:cNvSpPr/>
            <p:nvPr/>
          </p:nvSpPr>
          <p:spPr>
            <a:xfrm>
              <a:off x="2553616" y="1749572"/>
              <a:ext cx="109" cy="244"/>
            </a:xfrm>
            <a:custGeom>
              <a:rect b="b" l="l" r="r" t="t"/>
              <a:pathLst>
                <a:path extrusionOk="0" h="18" w="8">
                  <a:moveTo>
                    <a:pt x="7"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73"/>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73"/>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73"/>
            <p:cNvSpPr/>
            <p:nvPr/>
          </p:nvSpPr>
          <p:spPr>
            <a:xfrm>
              <a:off x="2553087" y="1753143"/>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73"/>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73"/>
            <p:cNvSpPr/>
            <p:nvPr/>
          </p:nvSpPr>
          <p:spPr>
            <a:xfrm>
              <a:off x="2555137" y="1747196"/>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73"/>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73"/>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73"/>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73"/>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73"/>
            <p:cNvSpPr/>
            <p:nvPr/>
          </p:nvSpPr>
          <p:spPr>
            <a:xfrm>
              <a:off x="2554662" y="1747712"/>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73"/>
            <p:cNvSpPr/>
            <p:nvPr/>
          </p:nvSpPr>
          <p:spPr>
            <a:xfrm>
              <a:off x="2572014" y="1722675"/>
              <a:ext cx="109" cy="190"/>
            </a:xfrm>
            <a:custGeom>
              <a:rect b="b" l="l" r="r" t="t"/>
              <a:pathLst>
                <a:path extrusionOk="0" h="14"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73"/>
            <p:cNvSpPr/>
            <p:nvPr/>
          </p:nvSpPr>
          <p:spPr>
            <a:xfrm>
              <a:off x="2572489" y="1721616"/>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73"/>
            <p:cNvSpPr/>
            <p:nvPr/>
          </p:nvSpPr>
          <p:spPr>
            <a:xfrm>
              <a:off x="2572299" y="1722050"/>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73"/>
            <p:cNvSpPr/>
            <p:nvPr/>
          </p:nvSpPr>
          <p:spPr>
            <a:xfrm>
              <a:off x="2571824" y="1723001"/>
              <a:ext cx="109" cy="204"/>
            </a:xfrm>
            <a:custGeom>
              <a:rect b="b" l="l" r="r" t="t"/>
              <a:pathLst>
                <a:path extrusionOk="0" h="15" w="8">
                  <a:moveTo>
                    <a:pt x="0" y="15"/>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73"/>
            <p:cNvSpPr/>
            <p:nvPr/>
          </p:nvSpPr>
          <p:spPr>
            <a:xfrm>
              <a:off x="2572394" y="172186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73"/>
            <p:cNvSpPr/>
            <p:nvPr/>
          </p:nvSpPr>
          <p:spPr>
            <a:xfrm>
              <a:off x="2572150" y="1722335"/>
              <a:ext cx="109" cy="204"/>
            </a:xfrm>
            <a:custGeom>
              <a:rect b="b" l="l" r="r" t="t"/>
              <a:pathLst>
                <a:path extrusionOk="0" h="15" w="8">
                  <a:moveTo>
                    <a:pt x="1" y="15"/>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73"/>
            <p:cNvSpPr/>
            <p:nvPr/>
          </p:nvSpPr>
          <p:spPr>
            <a:xfrm>
              <a:off x="2570914" y="1724671"/>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73"/>
            <p:cNvSpPr/>
            <p:nvPr/>
          </p:nvSpPr>
          <p:spPr>
            <a:xfrm>
              <a:off x="2570588" y="1725187"/>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73"/>
            <p:cNvSpPr/>
            <p:nvPr/>
          </p:nvSpPr>
          <p:spPr>
            <a:xfrm>
              <a:off x="2571634" y="1723381"/>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73"/>
            <p:cNvSpPr/>
            <p:nvPr/>
          </p:nvSpPr>
          <p:spPr>
            <a:xfrm>
              <a:off x="2571159" y="1724195"/>
              <a:ext cx="149" cy="244"/>
            </a:xfrm>
            <a:custGeom>
              <a:rect b="b" l="l" r="r" t="t"/>
              <a:pathLst>
                <a:path extrusionOk="0" h="18" w="11">
                  <a:moveTo>
                    <a:pt x="0"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73"/>
            <p:cNvSpPr/>
            <p:nvPr/>
          </p:nvSpPr>
          <p:spPr>
            <a:xfrm>
              <a:off x="2571389" y="1723761"/>
              <a:ext cx="163" cy="258"/>
            </a:xfrm>
            <a:custGeom>
              <a:rect b="b" l="l" r="r" t="t"/>
              <a:pathLst>
                <a:path extrusionOk="0" h="19" w="12">
                  <a:moveTo>
                    <a:pt x="1"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73"/>
            <p:cNvSpPr/>
            <p:nvPr/>
          </p:nvSpPr>
          <p:spPr>
            <a:xfrm>
              <a:off x="2572679" y="1721140"/>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73"/>
            <p:cNvSpPr/>
            <p:nvPr/>
          </p:nvSpPr>
          <p:spPr>
            <a:xfrm>
              <a:off x="2572584" y="1721426"/>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73"/>
            <p:cNvSpPr/>
            <p:nvPr/>
          </p:nvSpPr>
          <p:spPr>
            <a:xfrm>
              <a:off x="2572625" y="1721235"/>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73"/>
            <p:cNvSpPr/>
            <p:nvPr/>
          </p:nvSpPr>
          <p:spPr>
            <a:xfrm>
              <a:off x="2604994" y="1750237"/>
              <a:ext cx="14" cy="149"/>
            </a:xfrm>
            <a:custGeom>
              <a:rect b="b" l="l" r="r" t="t"/>
              <a:pathLst>
                <a:path extrusionOk="0" h="11" w="1">
                  <a:moveTo>
                    <a:pt x="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73"/>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73"/>
            <p:cNvSpPr/>
            <p:nvPr/>
          </p:nvSpPr>
          <p:spPr>
            <a:xfrm>
              <a:off x="2605048" y="1750807"/>
              <a:ext cx="54" cy="244"/>
            </a:xfrm>
            <a:custGeom>
              <a:rect b="b" l="l" r="r" t="t"/>
              <a:pathLst>
                <a:path extrusionOk="0" h="18" w="4">
                  <a:moveTo>
                    <a:pt x="0" y="1"/>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73"/>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73"/>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73"/>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73"/>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73"/>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73"/>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73"/>
            <p:cNvSpPr/>
            <p:nvPr/>
          </p:nvSpPr>
          <p:spPr>
            <a:xfrm>
              <a:off x="2376321" y="1716673"/>
              <a:ext cx="584" cy="68"/>
            </a:xfrm>
            <a:custGeom>
              <a:rect b="b" l="l" r="r" t="t"/>
              <a:pathLst>
                <a:path extrusionOk="0" h="5" w="43">
                  <a:moveTo>
                    <a:pt x="0" y="1"/>
                  </a:moveTo>
                  <a:lnTo>
                    <a:pt x="4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73"/>
            <p:cNvSpPr/>
            <p:nvPr/>
          </p:nvSpPr>
          <p:spPr>
            <a:xfrm>
              <a:off x="2377122" y="1716728"/>
              <a:ext cx="543" cy="109"/>
            </a:xfrm>
            <a:custGeom>
              <a:rect b="b" l="l" r="r" t="t"/>
              <a:pathLst>
                <a:path extrusionOk="0" h="8" w="40">
                  <a:moveTo>
                    <a:pt x="1" y="0"/>
                  </a:moveTo>
                  <a:lnTo>
                    <a:pt x="39"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73"/>
            <p:cNvSpPr/>
            <p:nvPr/>
          </p:nvSpPr>
          <p:spPr>
            <a:xfrm>
              <a:off x="2378833" y="1717013"/>
              <a:ext cx="543" cy="109"/>
            </a:xfrm>
            <a:custGeom>
              <a:rect b="b" l="l" r="r" t="t"/>
              <a:pathLst>
                <a:path extrusionOk="0" h="8" w="40">
                  <a:moveTo>
                    <a:pt x="1" y="0"/>
                  </a:moveTo>
                  <a:lnTo>
                    <a:pt x="39"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73"/>
            <p:cNvSpPr/>
            <p:nvPr/>
          </p:nvSpPr>
          <p:spPr>
            <a:xfrm>
              <a:off x="2377937" y="1716864"/>
              <a:ext cx="584" cy="68"/>
            </a:xfrm>
            <a:custGeom>
              <a:rect b="b" l="l" r="r" t="t"/>
              <a:pathLst>
                <a:path extrusionOk="0" h="5" w="43">
                  <a:moveTo>
                    <a:pt x="0" y="1"/>
                  </a:moveTo>
                  <a:lnTo>
                    <a:pt x="4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73"/>
            <p:cNvSpPr/>
            <p:nvPr/>
          </p:nvSpPr>
          <p:spPr>
            <a:xfrm>
              <a:off x="2375561" y="1716633"/>
              <a:ext cx="584" cy="14"/>
            </a:xfrm>
            <a:custGeom>
              <a:rect b="b" l="l" r="r" t="t"/>
              <a:pathLst>
                <a:path extrusionOk="0" h="1" w="43">
                  <a:moveTo>
                    <a:pt x="0" y="0"/>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73"/>
            <p:cNvSpPr/>
            <p:nvPr/>
          </p:nvSpPr>
          <p:spPr>
            <a:xfrm>
              <a:off x="2379784" y="1717203"/>
              <a:ext cx="299" cy="54"/>
            </a:xfrm>
            <a:custGeom>
              <a:rect b="b" l="l" r="r" t="t"/>
              <a:pathLst>
                <a:path extrusionOk="0" h="4" w="22">
                  <a:moveTo>
                    <a:pt x="22"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73"/>
            <p:cNvSpPr/>
            <p:nvPr/>
          </p:nvSpPr>
          <p:spPr>
            <a:xfrm>
              <a:off x="2368134" y="1717773"/>
              <a:ext cx="828" cy="149"/>
            </a:xfrm>
            <a:custGeom>
              <a:rect b="b" l="l" r="r" t="t"/>
              <a:pathLst>
                <a:path extrusionOk="0" h="11" w="61">
                  <a:moveTo>
                    <a:pt x="1" y="11"/>
                  </a:moveTo>
                  <a:lnTo>
                    <a:pt x="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73"/>
            <p:cNvSpPr/>
            <p:nvPr/>
          </p:nvSpPr>
          <p:spPr>
            <a:xfrm>
              <a:off x="2374896" y="171663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73"/>
            <p:cNvSpPr/>
            <p:nvPr/>
          </p:nvSpPr>
          <p:spPr>
            <a:xfrm>
              <a:off x="2369234" y="1717488"/>
              <a:ext cx="964" cy="244"/>
            </a:xfrm>
            <a:custGeom>
              <a:rect b="b" l="l" r="r" t="t"/>
              <a:pathLst>
                <a:path extrusionOk="0" h="18" w="71">
                  <a:moveTo>
                    <a:pt x="0" y="18"/>
                  </a:moveTo>
                  <a:lnTo>
                    <a:pt x="7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73"/>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73"/>
            <p:cNvSpPr/>
            <p:nvPr/>
          </p:nvSpPr>
          <p:spPr>
            <a:xfrm>
              <a:off x="2374611" y="1725051"/>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73"/>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73"/>
            <p:cNvSpPr/>
            <p:nvPr/>
          </p:nvSpPr>
          <p:spPr>
            <a:xfrm>
              <a:off x="2374461" y="1724901"/>
              <a:ext cx="163" cy="109"/>
            </a:xfrm>
            <a:custGeom>
              <a:rect b="b" l="l" r="r" t="t"/>
              <a:pathLst>
                <a:path extrusionOk="0" h="8" w="12">
                  <a:moveTo>
                    <a:pt x="1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73"/>
            <p:cNvSpPr/>
            <p:nvPr/>
          </p:nvSpPr>
          <p:spPr>
            <a:xfrm>
              <a:off x="2374896" y="1725377"/>
              <a:ext cx="149" cy="258"/>
            </a:xfrm>
            <a:custGeom>
              <a:rect b="b" l="l" r="r" t="t"/>
              <a:pathLst>
                <a:path extrusionOk="0" h="19" w="11">
                  <a:moveTo>
                    <a:pt x="1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73"/>
            <p:cNvSpPr/>
            <p:nvPr/>
          </p:nvSpPr>
          <p:spPr>
            <a:xfrm>
              <a:off x="2374746" y="1725187"/>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73"/>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73"/>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73"/>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73"/>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73"/>
            <p:cNvSpPr/>
            <p:nvPr/>
          </p:nvSpPr>
          <p:spPr>
            <a:xfrm>
              <a:off x="2376702" y="1727617"/>
              <a:ext cx="339" cy="109"/>
            </a:xfrm>
            <a:custGeom>
              <a:rect b="b" l="l" r="r" t="t"/>
              <a:pathLst>
                <a:path extrusionOk="0" h="8" w="25">
                  <a:moveTo>
                    <a:pt x="2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73"/>
            <p:cNvSpPr/>
            <p:nvPr/>
          </p:nvSpPr>
          <p:spPr>
            <a:xfrm>
              <a:off x="2377177" y="1727753"/>
              <a:ext cx="244" cy="163"/>
            </a:xfrm>
            <a:custGeom>
              <a:rect b="b" l="l" r="r" t="t"/>
              <a:pathLst>
                <a:path extrusionOk="0" h="12" w="18">
                  <a:moveTo>
                    <a:pt x="18"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73"/>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73"/>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73"/>
            <p:cNvSpPr/>
            <p:nvPr/>
          </p:nvSpPr>
          <p:spPr>
            <a:xfrm>
              <a:off x="2377937" y="172832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73"/>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73"/>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73"/>
            <p:cNvSpPr/>
            <p:nvPr/>
          </p:nvSpPr>
          <p:spPr>
            <a:xfrm>
              <a:off x="2389668" y="1712682"/>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73"/>
            <p:cNvSpPr/>
            <p:nvPr/>
          </p:nvSpPr>
          <p:spPr>
            <a:xfrm>
              <a:off x="2389953" y="1712111"/>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73"/>
            <p:cNvSpPr/>
            <p:nvPr/>
          </p:nvSpPr>
          <p:spPr>
            <a:xfrm>
              <a:off x="2389532" y="1713021"/>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73"/>
            <p:cNvSpPr/>
            <p:nvPr/>
          </p:nvSpPr>
          <p:spPr>
            <a:xfrm>
              <a:off x="2389573" y="1712872"/>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73"/>
            <p:cNvSpPr/>
            <p:nvPr/>
          </p:nvSpPr>
          <p:spPr>
            <a:xfrm>
              <a:off x="2389763" y="1712397"/>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73"/>
            <p:cNvSpPr/>
            <p:nvPr/>
          </p:nvSpPr>
          <p:spPr>
            <a:xfrm>
              <a:off x="2389478" y="1713116"/>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73"/>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73"/>
            <p:cNvSpPr/>
            <p:nvPr/>
          </p:nvSpPr>
          <p:spPr>
            <a:xfrm>
              <a:off x="2381114" y="1715248"/>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73"/>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73"/>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73"/>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73"/>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73"/>
            <p:cNvSpPr/>
            <p:nvPr/>
          </p:nvSpPr>
          <p:spPr>
            <a:xfrm>
              <a:off x="2403748" y="1738262"/>
              <a:ext cx="339" cy="244"/>
            </a:xfrm>
            <a:custGeom>
              <a:rect b="b" l="l" r="r" t="t"/>
              <a:pathLst>
                <a:path extrusionOk="0" h="18" w="25">
                  <a:moveTo>
                    <a:pt x="25"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73"/>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73"/>
            <p:cNvSpPr/>
            <p:nvPr/>
          </p:nvSpPr>
          <p:spPr>
            <a:xfrm>
              <a:off x="2403273" y="1737922"/>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73"/>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73"/>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73"/>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73"/>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73"/>
            <p:cNvSpPr/>
            <p:nvPr/>
          </p:nvSpPr>
          <p:spPr>
            <a:xfrm>
              <a:off x="2402933" y="1737596"/>
              <a:ext cx="258" cy="204"/>
            </a:xfrm>
            <a:custGeom>
              <a:rect b="b" l="l" r="r" t="t"/>
              <a:pathLst>
                <a:path extrusionOk="0" h="15" w="19">
                  <a:moveTo>
                    <a:pt x="18"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73"/>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73"/>
            <p:cNvSpPr/>
            <p:nvPr/>
          </p:nvSpPr>
          <p:spPr>
            <a:xfrm>
              <a:off x="2380069" y="1732695"/>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73"/>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73"/>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73"/>
            <p:cNvSpPr/>
            <p:nvPr/>
          </p:nvSpPr>
          <p:spPr>
            <a:xfrm>
              <a:off x="2404264" y="1738588"/>
              <a:ext cx="543" cy="353"/>
            </a:xfrm>
            <a:custGeom>
              <a:rect b="b" l="l" r="r" t="t"/>
              <a:pathLst>
                <a:path extrusionOk="0" h="26" w="40">
                  <a:moveTo>
                    <a:pt x="39"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73"/>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73"/>
            <p:cNvSpPr/>
            <p:nvPr/>
          </p:nvSpPr>
          <p:spPr>
            <a:xfrm>
              <a:off x="2405364" y="1714447"/>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73"/>
            <p:cNvSpPr/>
            <p:nvPr/>
          </p:nvSpPr>
          <p:spPr>
            <a:xfrm>
              <a:off x="2400612" y="171729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73"/>
            <p:cNvSpPr/>
            <p:nvPr/>
          </p:nvSpPr>
          <p:spPr>
            <a:xfrm>
              <a:off x="2403884" y="1715153"/>
              <a:ext cx="299" cy="109"/>
            </a:xfrm>
            <a:custGeom>
              <a:rect b="b" l="l" r="r" t="t"/>
              <a:pathLst>
                <a:path extrusionOk="0" h="8" w="22">
                  <a:moveTo>
                    <a:pt x="1" y="8"/>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73"/>
            <p:cNvSpPr/>
            <p:nvPr/>
          </p:nvSpPr>
          <p:spPr>
            <a:xfrm>
              <a:off x="2404603" y="1714868"/>
              <a:ext cx="299" cy="109"/>
            </a:xfrm>
            <a:custGeom>
              <a:rect b="b" l="l" r="r" t="t"/>
              <a:pathLst>
                <a:path extrusionOk="0" h="8" w="22">
                  <a:moveTo>
                    <a:pt x="0" y="8"/>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73"/>
            <p:cNvSpPr/>
            <p:nvPr/>
          </p:nvSpPr>
          <p:spPr>
            <a:xfrm>
              <a:off x="2403504" y="1715302"/>
              <a:ext cx="299" cy="109"/>
            </a:xfrm>
            <a:custGeom>
              <a:rect b="b" l="l" r="r" t="t"/>
              <a:pathLst>
                <a:path extrusionOk="0" h="8" w="22">
                  <a:moveTo>
                    <a:pt x="1" y="7"/>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73"/>
            <p:cNvSpPr/>
            <p:nvPr/>
          </p:nvSpPr>
          <p:spPr>
            <a:xfrm>
              <a:off x="2404929" y="1714637"/>
              <a:ext cx="353" cy="204"/>
            </a:xfrm>
            <a:custGeom>
              <a:rect b="b" l="l" r="r" t="t"/>
              <a:pathLst>
                <a:path extrusionOk="0" h="15" w="26">
                  <a:moveTo>
                    <a:pt x="1" y="14"/>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73"/>
            <p:cNvSpPr/>
            <p:nvPr/>
          </p:nvSpPr>
          <p:spPr>
            <a:xfrm>
              <a:off x="2404223" y="1715017"/>
              <a:ext cx="299" cy="149"/>
            </a:xfrm>
            <a:custGeom>
              <a:rect b="b" l="l" r="r" t="t"/>
              <a:pathLst>
                <a:path extrusionOk="0" h="11" w="22">
                  <a:moveTo>
                    <a:pt x="0" y="11"/>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73"/>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73"/>
            <p:cNvSpPr/>
            <p:nvPr/>
          </p:nvSpPr>
          <p:spPr>
            <a:xfrm>
              <a:off x="2390958" y="1712261"/>
              <a:ext cx="394" cy="149"/>
            </a:xfrm>
            <a:custGeom>
              <a:rect b="b" l="l" r="r" t="t"/>
              <a:pathLst>
                <a:path extrusionOk="0" h="11" w="29">
                  <a:moveTo>
                    <a:pt x="0" y="0"/>
                  </a:moveTo>
                  <a:lnTo>
                    <a:pt x="2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73"/>
            <p:cNvSpPr/>
            <p:nvPr/>
          </p:nvSpPr>
          <p:spPr>
            <a:xfrm>
              <a:off x="2391664" y="1712492"/>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73"/>
            <p:cNvSpPr/>
            <p:nvPr/>
          </p:nvSpPr>
          <p:spPr>
            <a:xfrm>
              <a:off x="2400136" y="1717244"/>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73"/>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73"/>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73"/>
            <p:cNvSpPr/>
            <p:nvPr/>
          </p:nvSpPr>
          <p:spPr>
            <a:xfrm>
              <a:off x="2399702" y="1717108"/>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73"/>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73"/>
            <p:cNvSpPr/>
            <p:nvPr/>
          </p:nvSpPr>
          <p:spPr>
            <a:xfrm>
              <a:off x="2400747" y="171724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73"/>
            <p:cNvSpPr/>
            <p:nvPr/>
          </p:nvSpPr>
          <p:spPr>
            <a:xfrm>
              <a:off x="2399322" y="1716959"/>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73"/>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73"/>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73"/>
            <p:cNvSpPr/>
            <p:nvPr/>
          </p:nvSpPr>
          <p:spPr>
            <a:xfrm>
              <a:off x="2390958" y="1732790"/>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73"/>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73"/>
            <p:cNvSpPr/>
            <p:nvPr/>
          </p:nvSpPr>
          <p:spPr>
            <a:xfrm>
              <a:off x="2391243" y="1733550"/>
              <a:ext cx="149" cy="353"/>
            </a:xfrm>
            <a:custGeom>
              <a:rect b="b" l="l" r="r" t="t"/>
              <a:pathLst>
                <a:path extrusionOk="0" h="26" w="11">
                  <a:moveTo>
                    <a:pt x="0"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73"/>
            <p:cNvSpPr/>
            <p:nvPr/>
          </p:nvSpPr>
          <p:spPr>
            <a:xfrm>
              <a:off x="2391813" y="1734691"/>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73"/>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73"/>
            <p:cNvSpPr/>
            <p:nvPr/>
          </p:nvSpPr>
          <p:spPr>
            <a:xfrm>
              <a:off x="2390904" y="1732559"/>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73"/>
            <p:cNvSpPr/>
            <p:nvPr/>
          </p:nvSpPr>
          <p:spPr>
            <a:xfrm>
              <a:off x="2391094" y="1733170"/>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73"/>
            <p:cNvSpPr/>
            <p:nvPr/>
          </p:nvSpPr>
          <p:spPr>
            <a:xfrm>
              <a:off x="2384726" y="1733930"/>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73"/>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73"/>
            <p:cNvSpPr/>
            <p:nvPr/>
          </p:nvSpPr>
          <p:spPr>
            <a:xfrm>
              <a:off x="2385350" y="1734691"/>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73"/>
            <p:cNvSpPr/>
            <p:nvPr/>
          </p:nvSpPr>
          <p:spPr>
            <a:xfrm>
              <a:off x="2379784" y="1731744"/>
              <a:ext cx="543" cy="299"/>
            </a:xfrm>
            <a:custGeom>
              <a:rect b="b" l="l" r="r" t="t"/>
              <a:pathLst>
                <a:path extrusionOk="0" h="22" w="40">
                  <a:moveTo>
                    <a:pt x="39"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73"/>
            <p:cNvSpPr/>
            <p:nvPr/>
          </p:nvSpPr>
          <p:spPr>
            <a:xfrm>
              <a:off x="2385826" y="173579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73"/>
            <p:cNvSpPr/>
            <p:nvPr/>
          </p:nvSpPr>
          <p:spPr>
            <a:xfrm>
              <a:off x="2385676" y="1735220"/>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73"/>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73"/>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73"/>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73"/>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73"/>
            <p:cNvSpPr/>
            <p:nvPr/>
          </p:nvSpPr>
          <p:spPr>
            <a:xfrm>
              <a:off x="2595449" y="1751378"/>
              <a:ext cx="0" cy="14"/>
            </a:xfrm>
            <a:custGeom>
              <a:rect b="b" l="l" r="r" t="t"/>
              <a:pathLst>
                <a:path extrusionOk="0" h="1" w="0">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73"/>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73"/>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73"/>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73"/>
            <p:cNvSpPr/>
            <p:nvPr/>
          </p:nvSpPr>
          <p:spPr>
            <a:xfrm>
              <a:off x="2549950" y="1753523"/>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73"/>
            <p:cNvSpPr/>
            <p:nvPr/>
          </p:nvSpPr>
          <p:spPr>
            <a:xfrm>
              <a:off x="2550236" y="1753618"/>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73"/>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73"/>
            <p:cNvSpPr/>
            <p:nvPr/>
          </p:nvSpPr>
          <p:spPr>
            <a:xfrm>
              <a:off x="2550480" y="1753754"/>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73"/>
            <p:cNvSpPr/>
            <p:nvPr/>
          </p:nvSpPr>
          <p:spPr>
            <a:xfrm>
              <a:off x="2550711" y="1753903"/>
              <a:ext cx="204" cy="109"/>
            </a:xfrm>
            <a:custGeom>
              <a:rect b="b" l="l" r="r" t="t"/>
              <a:pathLst>
                <a:path extrusionOk="0" h="8" w="15">
                  <a:moveTo>
                    <a:pt x="1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73"/>
            <p:cNvSpPr/>
            <p:nvPr/>
          </p:nvSpPr>
          <p:spPr>
            <a:xfrm>
              <a:off x="2549625" y="1753373"/>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73"/>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73"/>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73"/>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73"/>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73"/>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73"/>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73"/>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73"/>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73"/>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73"/>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73"/>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73"/>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73"/>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73"/>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73"/>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73"/>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73"/>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73"/>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73"/>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73"/>
            <p:cNvSpPr/>
            <p:nvPr/>
          </p:nvSpPr>
          <p:spPr>
            <a:xfrm>
              <a:off x="2579848" y="1757895"/>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73"/>
            <p:cNvSpPr/>
            <p:nvPr/>
          </p:nvSpPr>
          <p:spPr>
            <a:xfrm>
              <a:off x="2583419" y="1758221"/>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73"/>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73"/>
            <p:cNvSpPr/>
            <p:nvPr/>
          </p:nvSpPr>
          <p:spPr>
            <a:xfrm>
              <a:off x="2582319" y="1758465"/>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73"/>
            <p:cNvSpPr/>
            <p:nvPr/>
          </p:nvSpPr>
          <p:spPr>
            <a:xfrm>
              <a:off x="2584030" y="1758126"/>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73"/>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73"/>
            <p:cNvSpPr/>
            <p:nvPr/>
          </p:nvSpPr>
          <p:spPr>
            <a:xfrm>
              <a:off x="2582890" y="1758370"/>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73"/>
            <p:cNvSpPr/>
            <p:nvPr/>
          </p:nvSpPr>
          <p:spPr>
            <a:xfrm>
              <a:off x="2581803" y="175850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73"/>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73"/>
            <p:cNvSpPr/>
            <p:nvPr/>
          </p:nvSpPr>
          <p:spPr>
            <a:xfrm>
              <a:off x="2600147" y="1753618"/>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73"/>
            <p:cNvSpPr/>
            <p:nvPr/>
          </p:nvSpPr>
          <p:spPr>
            <a:xfrm>
              <a:off x="2596250" y="1752097"/>
              <a:ext cx="54" cy="54"/>
            </a:xfrm>
            <a:custGeom>
              <a:rect b="b" l="l" r="r" t="t"/>
              <a:pathLst>
                <a:path extrusionOk="0" h="4" w="4">
                  <a:moveTo>
                    <a:pt x="1"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73"/>
            <p:cNvSpPr/>
            <p:nvPr/>
          </p:nvSpPr>
          <p:spPr>
            <a:xfrm>
              <a:off x="2599536" y="1753563"/>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73"/>
            <p:cNvSpPr/>
            <p:nvPr/>
          </p:nvSpPr>
          <p:spPr>
            <a:xfrm>
              <a:off x="2595639" y="1751473"/>
              <a:ext cx="190" cy="163"/>
            </a:xfrm>
            <a:custGeom>
              <a:rect b="b" l="l" r="r" t="t"/>
              <a:pathLst>
                <a:path extrusionOk="0" h="12" w="14">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73"/>
            <p:cNvSpPr/>
            <p:nvPr/>
          </p:nvSpPr>
          <p:spPr>
            <a:xfrm>
              <a:off x="2595965" y="1751758"/>
              <a:ext cx="149" cy="109"/>
            </a:xfrm>
            <a:custGeom>
              <a:rect b="b" l="l" r="r" t="t"/>
              <a:pathLst>
                <a:path extrusionOk="0" h="8" w="11">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73"/>
            <p:cNvSpPr/>
            <p:nvPr/>
          </p:nvSpPr>
          <p:spPr>
            <a:xfrm>
              <a:off x="2600812" y="17537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73"/>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73"/>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73"/>
            <p:cNvSpPr/>
            <p:nvPr/>
          </p:nvSpPr>
          <p:spPr>
            <a:xfrm>
              <a:off x="2556033" y="1755138"/>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73"/>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73"/>
            <p:cNvSpPr/>
            <p:nvPr/>
          </p:nvSpPr>
          <p:spPr>
            <a:xfrm>
              <a:off x="2552951" y="1755274"/>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73"/>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73"/>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73"/>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73"/>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73"/>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73"/>
            <p:cNvSpPr/>
            <p:nvPr/>
          </p:nvSpPr>
          <p:spPr>
            <a:xfrm>
              <a:off x="2580663" y="1829951"/>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73"/>
            <p:cNvSpPr/>
            <p:nvPr/>
          </p:nvSpPr>
          <p:spPr>
            <a:xfrm>
              <a:off x="2555273" y="1862360"/>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73"/>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73"/>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73"/>
            <p:cNvSpPr/>
            <p:nvPr/>
          </p:nvSpPr>
          <p:spPr>
            <a:xfrm>
              <a:off x="2620255" y="1767725"/>
              <a:ext cx="530" cy="258"/>
            </a:xfrm>
            <a:custGeom>
              <a:rect b="b" l="l" r="r" t="t"/>
              <a:pathLst>
                <a:path extrusionOk="0" h="19" w="39">
                  <a:moveTo>
                    <a:pt x="0" y="1"/>
                  </a:moveTo>
                  <a:lnTo>
                    <a:pt x="39"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73"/>
            <p:cNvSpPr/>
            <p:nvPr/>
          </p:nvSpPr>
          <p:spPr>
            <a:xfrm>
              <a:off x="2619589" y="1767345"/>
              <a:ext cx="434" cy="258"/>
            </a:xfrm>
            <a:custGeom>
              <a:rect b="b" l="l" r="r" t="t"/>
              <a:pathLst>
                <a:path extrusionOk="0" h="19" w="32">
                  <a:moveTo>
                    <a:pt x="0" y="1"/>
                  </a:moveTo>
                  <a:lnTo>
                    <a:pt x="3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73"/>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73"/>
            <p:cNvSpPr/>
            <p:nvPr/>
          </p:nvSpPr>
          <p:spPr>
            <a:xfrm>
              <a:off x="2620920" y="1768064"/>
              <a:ext cx="530" cy="339"/>
            </a:xfrm>
            <a:custGeom>
              <a:rect b="b" l="l" r="r" t="t"/>
              <a:pathLst>
                <a:path extrusionOk="0" h="25" w="39">
                  <a:moveTo>
                    <a:pt x="39"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73"/>
            <p:cNvSpPr/>
            <p:nvPr/>
          </p:nvSpPr>
          <p:spPr>
            <a:xfrm>
              <a:off x="2618870" y="1766964"/>
              <a:ext cx="448" cy="258"/>
            </a:xfrm>
            <a:custGeom>
              <a:rect b="b" l="l" r="r" t="t"/>
              <a:pathLst>
                <a:path extrusionOk="0" h="19" w="33">
                  <a:moveTo>
                    <a:pt x="1" y="1"/>
                  </a:moveTo>
                  <a:lnTo>
                    <a:pt x="3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73"/>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73"/>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73"/>
            <p:cNvSpPr/>
            <p:nvPr/>
          </p:nvSpPr>
          <p:spPr>
            <a:xfrm>
              <a:off x="2616358" y="1765783"/>
              <a:ext cx="720" cy="339"/>
            </a:xfrm>
            <a:custGeom>
              <a:rect b="b" l="l" r="r" t="t"/>
              <a:pathLst>
                <a:path extrusionOk="0" h="25" w="53">
                  <a:moveTo>
                    <a:pt x="0" y="0"/>
                  </a:moveTo>
                  <a:lnTo>
                    <a:pt x="53"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73"/>
            <p:cNvSpPr/>
            <p:nvPr/>
          </p:nvSpPr>
          <p:spPr>
            <a:xfrm>
              <a:off x="2618164" y="1766639"/>
              <a:ext cx="394" cy="204"/>
            </a:xfrm>
            <a:custGeom>
              <a:rect b="b" l="l" r="r" t="t"/>
              <a:pathLst>
                <a:path extrusionOk="0" h="15" w="29">
                  <a:moveTo>
                    <a:pt x="0" y="0"/>
                  </a:moveTo>
                  <a:lnTo>
                    <a:pt x="2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73"/>
            <p:cNvSpPr/>
            <p:nvPr/>
          </p:nvSpPr>
          <p:spPr>
            <a:xfrm>
              <a:off x="2607465" y="1755940"/>
              <a:ext cx="1208" cy="828"/>
            </a:xfrm>
            <a:custGeom>
              <a:rect b="b" l="l" r="r" t="t"/>
              <a:pathLst>
                <a:path extrusionOk="0" h="61" w="89">
                  <a:moveTo>
                    <a:pt x="1" y="1"/>
                  </a:moveTo>
                  <a:lnTo>
                    <a:pt x="88"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73"/>
            <p:cNvSpPr/>
            <p:nvPr/>
          </p:nvSpPr>
          <p:spPr>
            <a:xfrm>
              <a:off x="2617349" y="1766258"/>
              <a:ext cx="489" cy="204"/>
            </a:xfrm>
            <a:custGeom>
              <a:rect b="b" l="l" r="r" t="t"/>
              <a:pathLst>
                <a:path extrusionOk="0" h="15" w="36">
                  <a:moveTo>
                    <a:pt x="1" y="0"/>
                  </a:moveTo>
                  <a:lnTo>
                    <a:pt x="36"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73"/>
            <p:cNvSpPr/>
            <p:nvPr/>
          </p:nvSpPr>
          <p:spPr>
            <a:xfrm>
              <a:off x="2514350" y="183280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73"/>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73"/>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73"/>
            <p:cNvSpPr/>
            <p:nvPr/>
          </p:nvSpPr>
          <p:spPr>
            <a:xfrm>
              <a:off x="2517772" y="183783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73"/>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73"/>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73"/>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73"/>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73"/>
            <p:cNvSpPr/>
            <p:nvPr/>
          </p:nvSpPr>
          <p:spPr>
            <a:xfrm>
              <a:off x="2514500" y="183337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73"/>
            <p:cNvSpPr/>
            <p:nvPr/>
          </p:nvSpPr>
          <p:spPr>
            <a:xfrm>
              <a:off x="2503556" y="181883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73"/>
            <p:cNvSpPr/>
            <p:nvPr/>
          </p:nvSpPr>
          <p:spPr>
            <a:xfrm>
              <a:off x="2514310" y="18324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73"/>
            <p:cNvSpPr/>
            <p:nvPr/>
          </p:nvSpPr>
          <p:spPr>
            <a:xfrm>
              <a:off x="2505606" y="185043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73"/>
            <p:cNvSpPr/>
            <p:nvPr/>
          </p:nvSpPr>
          <p:spPr>
            <a:xfrm>
              <a:off x="2503801" y="1819251"/>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73"/>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73"/>
            <p:cNvSpPr/>
            <p:nvPr/>
          </p:nvSpPr>
          <p:spPr>
            <a:xfrm>
              <a:off x="2514405" y="1833087"/>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73"/>
            <p:cNvSpPr/>
            <p:nvPr/>
          </p:nvSpPr>
          <p:spPr>
            <a:xfrm>
              <a:off x="2514255" y="18321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73"/>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73"/>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73"/>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73"/>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73"/>
            <p:cNvSpPr/>
            <p:nvPr/>
          </p:nvSpPr>
          <p:spPr>
            <a:xfrm>
              <a:off x="2599196" y="1756374"/>
              <a:ext cx="299" cy="109"/>
            </a:xfrm>
            <a:custGeom>
              <a:rect b="b" l="l" r="r" t="t"/>
              <a:pathLst>
                <a:path extrusionOk="0" h="8" w="22">
                  <a:moveTo>
                    <a:pt x="2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73"/>
            <p:cNvSpPr/>
            <p:nvPr/>
          </p:nvSpPr>
          <p:spPr>
            <a:xfrm>
              <a:off x="2502796" y="1817215"/>
              <a:ext cx="964" cy="109"/>
            </a:xfrm>
            <a:custGeom>
              <a:rect b="b" l="l" r="r" t="t"/>
              <a:pathLst>
                <a:path extrusionOk="0" h="8" w="71">
                  <a:moveTo>
                    <a:pt x="7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73"/>
            <p:cNvSpPr/>
            <p:nvPr/>
          </p:nvSpPr>
          <p:spPr>
            <a:xfrm>
              <a:off x="2513264" y="181839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73"/>
            <p:cNvSpPr/>
            <p:nvPr/>
          </p:nvSpPr>
          <p:spPr>
            <a:xfrm>
              <a:off x="2516020" y="181830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73"/>
            <p:cNvSpPr/>
            <p:nvPr/>
          </p:nvSpPr>
          <p:spPr>
            <a:xfrm>
              <a:off x="2514119" y="181839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73"/>
            <p:cNvSpPr/>
            <p:nvPr/>
          </p:nvSpPr>
          <p:spPr>
            <a:xfrm>
              <a:off x="2596725" y="175684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73"/>
            <p:cNvSpPr/>
            <p:nvPr/>
          </p:nvSpPr>
          <p:spPr>
            <a:xfrm>
              <a:off x="2599766" y="1756184"/>
              <a:ext cx="299" cy="109"/>
            </a:xfrm>
            <a:custGeom>
              <a:rect b="b" l="l" r="r" t="t"/>
              <a:pathLst>
                <a:path extrusionOk="0" h="8" w="22">
                  <a:moveTo>
                    <a:pt x="2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73"/>
            <p:cNvSpPr/>
            <p:nvPr/>
          </p:nvSpPr>
          <p:spPr>
            <a:xfrm>
              <a:off x="2502131" y="1817161"/>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73"/>
            <p:cNvSpPr/>
            <p:nvPr/>
          </p:nvSpPr>
          <p:spPr>
            <a:xfrm>
              <a:off x="2595109" y="1756659"/>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73"/>
            <p:cNvSpPr/>
            <p:nvPr/>
          </p:nvSpPr>
          <p:spPr>
            <a:xfrm>
              <a:off x="2602672" y="1754568"/>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73"/>
            <p:cNvSpPr/>
            <p:nvPr/>
          </p:nvSpPr>
          <p:spPr>
            <a:xfrm>
              <a:off x="2595544" y="1756795"/>
              <a:ext cx="190" cy="14"/>
            </a:xfrm>
            <a:custGeom>
              <a:rect b="b" l="l" r="r" t="t"/>
              <a:pathLst>
                <a:path extrusionOk="0" h="1" w="14">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73"/>
            <p:cNvSpPr/>
            <p:nvPr/>
          </p:nvSpPr>
          <p:spPr>
            <a:xfrm>
              <a:off x="2595965" y="1756849"/>
              <a:ext cx="244" cy="14"/>
            </a:xfrm>
            <a:custGeom>
              <a:rect b="b" l="l" r="r" t="t"/>
              <a:pathLst>
                <a:path extrusionOk="0" h="1" w="18">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73"/>
            <p:cNvSpPr/>
            <p:nvPr/>
          </p:nvSpPr>
          <p:spPr>
            <a:xfrm>
              <a:off x="2602047" y="1754948"/>
              <a:ext cx="204" cy="149"/>
            </a:xfrm>
            <a:custGeom>
              <a:rect b="b" l="l" r="r" t="t"/>
              <a:pathLst>
                <a:path extrusionOk="0" h="11" w="15">
                  <a:moveTo>
                    <a:pt x="15"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73"/>
            <p:cNvSpPr/>
            <p:nvPr/>
          </p:nvSpPr>
          <p:spPr>
            <a:xfrm>
              <a:off x="2507127" y="1817690"/>
              <a:ext cx="1005" cy="109"/>
            </a:xfrm>
            <a:custGeom>
              <a:rect b="b" l="l" r="r" t="t"/>
              <a:pathLst>
                <a:path extrusionOk="0" h="8" w="74">
                  <a:moveTo>
                    <a:pt x="7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73"/>
            <p:cNvSpPr/>
            <p:nvPr/>
          </p:nvSpPr>
          <p:spPr>
            <a:xfrm>
              <a:off x="2526665" y="181721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73"/>
            <p:cNvSpPr/>
            <p:nvPr/>
          </p:nvSpPr>
          <p:spPr>
            <a:xfrm>
              <a:off x="2597010" y="1756795"/>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73"/>
            <p:cNvSpPr/>
            <p:nvPr/>
          </p:nvSpPr>
          <p:spPr>
            <a:xfrm>
              <a:off x="2527330" y="181712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73"/>
            <p:cNvSpPr/>
            <p:nvPr/>
          </p:nvSpPr>
          <p:spPr>
            <a:xfrm>
              <a:off x="2598626" y="1756564"/>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73"/>
            <p:cNvSpPr/>
            <p:nvPr/>
          </p:nvSpPr>
          <p:spPr>
            <a:xfrm>
              <a:off x="2600337" y="1755940"/>
              <a:ext cx="299" cy="109"/>
            </a:xfrm>
            <a:custGeom>
              <a:rect b="b" l="l" r="r" t="t"/>
              <a:pathLst>
                <a:path extrusionOk="0" h="8" w="22">
                  <a:moveTo>
                    <a:pt x="22"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73"/>
            <p:cNvSpPr/>
            <p:nvPr/>
          </p:nvSpPr>
          <p:spPr>
            <a:xfrm>
              <a:off x="2598056" y="1756659"/>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73"/>
            <p:cNvSpPr/>
            <p:nvPr/>
          </p:nvSpPr>
          <p:spPr>
            <a:xfrm>
              <a:off x="2597485" y="1756754"/>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73"/>
            <p:cNvSpPr/>
            <p:nvPr/>
          </p:nvSpPr>
          <p:spPr>
            <a:xfrm>
              <a:off x="2601477" y="1755329"/>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73"/>
            <p:cNvSpPr/>
            <p:nvPr/>
          </p:nvSpPr>
          <p:spPr>
            <a:xfrm>
              <a:off x="2508498" y="1817880"/>
              <a:ext cx="923" cy="109"/>
            </a:xfrm>
            <a:custGeom>
              <a:rect b="b" l="l" r="r" t="t"/>
              <a:pathLst>
                <a:path extrusionOk="0" h="8" w="68">
                  <a:moveTo>
                    <a:pt x="67"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73"/>
            <p:cNvSpPr/>
            <p:nvPr/>
          </p:nvSpPr>
          <p:spPr>
            <a:xfrm>
              <a:off x="2600907" y="1755654"/>
              <a:ext cx="258" cy="163"/>
            </a:xfrm>
            <a:custGeom>
              <a:rect b="b" l="l" r="r" t="t"/>
              <a:pathLst>
                <a:path extrusionOk="0" h="12" w="19">
                  <a:moveTo>
                    <a:pt x="1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73"/>
            <p:cNvSpPr/>
            <p:nvPr/>
          </p:nvSpPr>
          <p:spPr>
            <a:xfrm>
              <a:off x="2504181" y="1817310"/>
              <a:ext cx="1195" cy="149"/>
            </a:xfrm>
            <a:custGeom>
              <a:rect b="b" l="l" r="r" t="t"/>
              <a:pathLst>
                <a:path extrusionOk="0" h="11" w="88">
                  <a:moveTo>
                    <a:pt x="88"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73"/>
            <p:cNvSpPr/>
            <p:nvPr/>
          </p:nvSpPr>
          <p:spPr>
            <a:xfrm>
              <a:off x="2512640" y="181839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73"/>
            <p:cNvSpPr/>
            <p:nvPr/>
          </p:nvSpPr>
          <p:spPr>
            <a:xfrm>
              <a:off x="2505457" y="1817446"/>
              <a:ext cx="1344" cy="204"/>
            </a:xfrm>
            <a:custGeom>
              <a:rect b="b" l="l" r="r" t="t"/>
              <a:pathLst>
                <a:path extrusionOk="0" h="15" w="99">
                  <a:moveTo>
                    <a:pt x="99"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73"/>
            <p:cNvSpPr/>
            <p:nvPr/>
          </p:nvSpPr>
          <p:spPr>
            <a:xfrm>
              <a:off x="2509788" y="1818070"/>
              <a:ext cx="1195" cy="204"/>
            </a:xfrm>
            <a:custGeom>
              <a:rect b="b" l="l" r="r" t="t"/>
              <a:pathLst>
                <a:path extrusionOk="0" h="15" w="88">
                  <a:moveTo>
                    <a:pt x="88"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73"/>
            <p:cNvSpPr/>
            <p:nvPr/>
          </p:nvSpPr>
          <p:spPr>
            <a:xfrm>
              <a:off x="2511404" y="1818355"/>
              <a:ext cx="149" cy="14"/>
            </a:xfrm>
            <a:custGeom>
              <a:rect b="b" l="l" r="r" t="t"/>
              <a:pathLst>
                <a:path extrusionOk="0" h="1" w="11">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73"/>
            <p:cNvSpPr/>
            <p:nvPr/>
          </p:nvSpPr>
          <p:spPr>
            <a:xfrm>
              <a:off x="2512029" y="181835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73"/>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73"/>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73"/>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73"/>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73"/>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73"/>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73"/>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73"/>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73"/>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73"/>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73"/>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73"/>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73"/>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73"/>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73"/>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73"/>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73"/>
            <p:cNvSpPr/>
            <p:nvPr/>
          </p:nvSpPr>
          <p:spPr>
            <a:xfrm>
              <a:off x="2859015" y="2039003"/>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73"/>
            <p:cNvSpPr/>
            <p:nvPr/>
          </p:nvSpPr>
          <p:spPr>
            <a:xfrm>
              <a:off x="2860481" y="2039098"/>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73"/>
            <p:cNvSpPr/>
            <p:nvPr/>
          </p:nvSpPr>
          <p:spPr>
            <a:xfrm>
              <a:off x="2860156" y="2039193"/>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73"/>
            <p:cNvSpPr/>
            <p:nvPr/>
          </p:nvSpPr>
          <p:spPr>
            <a:xfrm>
              <a:off x="2858160" y="203856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73"/>
            <p:cNvSpPr/>
            <p:nvPr/>
          </p:nvSpPr>
          <p:spPr>
            <a:xfrm>
              <a:off x="2858581" y="2038759"/>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73"/>
            <p:cNvSpPr/>
            <p:nvPr/>
          </p:nvSpPr>
          <p:spPr>
            <a:xfrm>
              <a:off x="2860821" y="2038949"/>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73"/>
            <p:cNvSpPr/>
            <p:nvPr/>
          </p:nvSpPr>
          <p:spPr>
            <a:xfrm>
              <a:off x="2852457" y="2033776"/>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73"/>
            <p:cNvSpPr/>
            <p:nvPr/>
          </p:nvSpPr>
          <p:spPr>
            <a:xfrm>
              <a:off x="2852267" y="2033301"/>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73"/>
            <p:cNvSpPr/>
            <p:nvPr/>
          </p:nvSpPr>
          <p:spPr>
            <a:xfrm>
              <a:off x="2852647" y="2034156"/>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73"/>
            <p:cNvSpPr/>
            <p:nvPr/>
          </p:nvSpPr>
          <p:spPr>
            <a:xfrm>
              <a:off x="2852118" y="2032826"/>
              <a:ext cx="109" cy="244"/>
            </a:xfrm>
            <a:custGeom>
              <a:rect b="b" l="l" r="r" t="t"/>
              <a:pathLst>
                <a:path extrusionOk="0" h="18" w="8">
                  <a:moveTo>
                    <a:pt x="1" y="0"/>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73"/>
            <p:cNvSpPr/>
            <p:nvPr/>
          </p:nvSpPr>
          <p:spPr>
            <a:xfrm>
              <a:off x="2851602" y="2031060"/>
              <a:ext cx="109" cy="339"/>
            </a:xfrm>
            <a:custGeom>
              <a:rect b="b" l="l" r="r" t="t"/>
              <a:pathLst>
                <a:path extrusionOk="0" h="25" w="8">
                  <a:moveTo>
                    <a:pt x="0" y="0"/>
                  </a:moveTo>
                  <a:lnTo>
                    <a:pt x="7"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73"/>
            <p:cNvSpPr/>
            <p:nvPr/>
          </p:nvSpPr>
          <p:spPr>
            <a:xfrm>
              <a:off x="2851928" y="2032296"/>
              <a:ext cx="109" cy="244"/>
            </a:xfrm>
            <a:custGeom>
              <a:rect b="b" l="l" r="r" t="t"/>
              <a:pathLst>
                <a:path extrusionOk="0" h="18"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73"/>
            <p:cNvSpPr/>
            <p:nvPr/>
          </p:nvSpPr>
          <p:spPr>
            <a:xfrm>
              <a:off x="2857725" y="2038189"/>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73"/>
            <p:cNvSpPr/>
            <p:nvPr/>
          </p:nvSpPr>
          <p:spPr>
            <a:xfrm>
              <a:off x="2851792" y="2031671"/>
              <a:ext cx="109" cy="299"/>
            </a:xfrm>
            <a:custGeom>
              <a:rect b="b" l="l" r="r" t="t"/>
              <a:pathLst>
                <a:path extrusionOk="0" h="22" w="8">
                  <a:moveTo>
                    <a:pt x="0" y="1"/>
                  </a:moveTo>
                  <a:lnTo>
                    <a:pt x="7"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73"/>
            <p:cNvSpPr/>
            <p:nvPr/>
          </p:nvSpPr>
          <p:spPr>
            <a:xfrm>
              <a:off x="2852837" y="2034482"/>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73"/>
            <p:cNvSpPr/>
            <p:nvPr/>
          </p:nvSpPr>
          <p:spPr>
            <a:xfrm>
              <a:off x="2856870" y="2037523"/>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73"/>
            <p:cNvSpPr/>
            <p:nvPr/>
          </p:nvSpPr>
          <p:spPr>
            <a:xfrm>
              <a:off x="2852973" y="2034821"/>
              <a:ext cx="109" cy="149"/>
            </a:xfrm>
            <a:custGeom>
              <a:rect b="b" l="l" r="r" t="t"/>
              <a:pathLst>
                <a:path extrusionOk="0" h="11" w="8">
                  <a:moveTo>
                    <a:pt x="1" y="0"/>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73"/>
            <p:cNvSpPr/>
            <p:nvPr/>
          </p:nvSpPr>
          <p:spPr>
            <a:xfrm>
              <a:off x="2854019" y="2035772"/>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73"/>
            <p:cNvSpPr/>
            <p:nvPr/>
          </p:nvSpPr>
          <p:spPr>
            <a:xfrm>
              <a:off x="2857304" y="203790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73"/>
            <p:cNvSpPr/>
            <p:nvPr/>
          </p:nvSpPr>
          <p:spPr>
            <a:xfrm>
              <a:off x="2854263" y="203581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73"/>
            <p:cNvSpPr/>
            <p:nvPr/>
          </p:nvSpPr>
          <p:spPr>
            <a:xfrm>
              <a:off x="2853163" y="2035107"/>
              <a:ext cx="109" cy="109"/>
            </a:xfrm>
            <a:custGeom>
              <a:rect b="b" l="l" r="r" t="t"/>
              <a:pathLst>
                <a:path extrusionOk="0" h="8" w="8">
                  <a:moveTo>
                    <a:pt x="1" y="0"/>
                  </a:move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73"/>
            <p:cNvSpPr/>
            <p:nvPr/>
          </p:nvSpPr>
          <p:spPr>
            <a:xfrm>
              <a:off x="2853598" y="2035487"/>
              <a:ext cx="109" cy="109"/>
            </a:xfrm>
            <a:custGeom>
              <a:rect b="b" l="l" r="r" t="t"/>
              <a:pathLst>
                <a:path extrusionOk="0" h="8" w="8">
                  <a:moveTo>
                    <a:pt x="0" y="0"/>
                  </a:moveTo>
                  <a:lnTo>
                    <a:pt x="7"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73"/>
            <p:cNvSpPr/>
            <p:nvPr/>
          </p:nvSpPr>
          <p:spPr>
            <a:xfrm>
              <a:off x="2853788" y="2035622"/>
              <a:ext cx="109" cy="109"/>
            </a:xfrm>
            <a:custGeom>
              <a:rect b="b" l="l" r="r" t="t"/>
              <a:pathLst>
                <a:path extrusionOk="0" h="8" w="8">
                  <a:moveTo>
                    <a:pt x="0" y="1"/>
                  </a:moveTo>
                  <a:lnTo>
                    <a:pt x="7"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73"/>
            <p:cNvSpPr/>
            <p:nvPr/>
          </p:nvSpPr>
          <p:spPr>
            <a:xfrm>
              <a:off x="2859490" y="2039139"/>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73"/>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73"/>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73"/>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73"/>
            <p:cNvSpPr/>
            <p:nvPr/>
          </p:nvSpPr>
          <p:spPr>
            <a:xfrm>
              <a:off x="2853353" y="2035297"/>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73"/>
            <p:cNvSpPr/>
            <p:nvPr/>
          </p:nvSpPr>
          <p:spPr>
            <a:xfrm>
              <a:off x="2860006" y="203919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73"/>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73"/>
            <p:cNvSpPr/>
            <p:nvPr/>
          </p:nvSpPr>
          <p:spPr>
            <a:xfrm>
              <a:off x="2909971" y="2013518"/>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73"/>
            <p:cNvSpPr/>
            <p:nvPr/>
          </p:nvSpPr>
          <p:spPr>
            <a:xfrm>
              <a:off x="2909632" y="2013478"/>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73"/>
            <p:cNvSpPr/>
            <p:nvPr/>
          </p:nvSpPr>
          <p:spPr>
            <a:xfrm>
              <a:off x="2910392" y="2013668"/>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73"/>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73"/>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73"/>
            <p:cNvSpPr/>
            <p:nvPr/>
          </p:nvSpPr>
          <p:spPr>
            <a:xfrm>
              <a:off x="2962679" y="2114861"/>
              <a:ext cx="54" cy="14"/>
            </a:xfrm>
            <a:custGeom>
              <a:rect b="b" l="l" r="r" t="t"/>
              <a:pathLst>
                <a:path extrusionOk="0" h="1" w="4">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73"/>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73"/>
            <p:cNvSpPr/>
            <p:nvPr/>
          </p:nvSpPr>
          <p:spPr>
            <a:xfrm>
              <a:off x="2962544" y="2114806"/>
              <a:ext cx="0" cy="14"/>
            </a:xfrm>
            <a:custGeom>
              <a:rect b="b" l="l" r="r" t="t"/>
              <a:pathLst>
                <a:path extrusionOk="0" h="1" w="0">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73"/>
            <p:cNvSpPr/>
            <p:nvPr/>
          </p:nvSpPr>
          <p:spPr>
            <a:xfrm>
              <a:off x="2962924" y="211471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73"/>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73"/>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73"/>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73"/>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73"/>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73"/>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73"/>
            <p:cNvSpPr/>
            <p:nvPr/>
          </p:nvSpPr>
          <p:spPr>
            <a:xfrm>
              <a:off x="2142734" y="1667061"/>
              <a:ext cx="923" cy="149"/>
            </a:xfrm>
            <a:custGeom>
              <a:rect b="b" l="l" r="r" t="t"/>
              <a:pathLst>
                <a:path extrusionOk="0" h="11" w="68">
                  <a:moveTo>
                    <a:pt x="67"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73"/>
            <p:cNvSpPr/>
            <p:nvPr/>
          </p:nvSpPr>
          <p:spPr>
            <a:xfrm>
              <a:off x="2105477" y="1674515"/>
              <a:ext cx="299" cy="14"/>
            </a:xfrm>
            <a:custGeom>
              <a:rect b="b" l="l" r="r" t="t"/>
              <a:pathLst>
                <a:path extrusionOk="0" h="1" w="22">
                  <a:moveTo>
                    <a:pt x="2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73"/>
            <p:cNvSpPr/>
            <p:nvPr/>
          </p:nvSpPr>
          <p:spPr>
            <a:xfrm>
              <a:off x="2105097" y="1674570"/>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73"/>
            <p:cNvSpPr/>
            <p:nvPr/>
          </p:nvSpPr>
          <p:spPr>
            <a:xfrm>
              <a:off x="2101866" y="1674610"/>
              <a:ext cx="2770" cy="204"/>
            </a:xfrm>
            <a:custGeom>
              <a:rect b="b" l="l" r="r" t="t"/>
              <a:pathLst>
                <a:path extrusionOk="0" h="15" w="204">
                  <a:moveTo>
                    <a:pt x="203"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73"/>
            <p:cNvSpPr/>
            <p:nvPr/>
          </p:nvSpPr>
          <p:spPr>
            <a:xfrm>
              <a:off x="2104622" y="1674570"/>
              <a:ext cx="394" cy="14"/>
            </a:xfrm>
            <a:custGeom>
              <a:rect b="b" l="l" r="r" t="t"/>
              <a:pathLst>
                <a:path extrusionOk="0" h="1" w="29">
                  <a:moveTo>
                    <a:pt x="2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73"/>
            <p:cNvSpPr/>
            <p:nvPr/>
          </p:nvSpPr>
          <p:spPr>
            <a:xfrm>
              <a:off x="2101526" y="1674855"/>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73"/>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73"/>
            <p:cNvSpPr/>
            <p:nvPr/>
          </p:nvSpPr>
          <p:spPr>
            <a:xfrm>
              <a:off x="2106903" y="167447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73"/>
            <p:cNvSpPr/>
            <p:nvPr/>
          </p:nvSpPr>
          <p:spPr>
            <a:xfrm>
              <a:off x="2106659" y="167447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73"/>
            <p:cNvSpPr/>
            <p:nvPr/>
          </p:nvSpPr>
          <p:spPr>
            <a:xfrm>
              <a:off x="2105858" y="1674515"/>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73"/>
            <p:cNvSpPr/>
            <p:nvPr/>
          </p:nvSpPr>
          <p:spPr>
            <a:xfrm>
              <a:off x="2107134" y="167447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73"/>
            <p:cNvSpPr/>
            <p:nvPr/>
          </p:nvSpPr>
          <p:spPr>
            <a:xfrm>
              <a:off x="2106183" y="1674475"/>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73"/>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73"/>
            <p:cNvSpPr/>
            <p:nvPr/>
          </p:nvSpPr>
          <p:spPr>
            <a:xfrm>
              <a:off x="2101771" y="1676416"/>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73"/>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73"/>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73"/>
            <p:cNvSpPr/>
            <p:nvPr/>
          </p:nvSpPr>
          <p:spPr>
            <a:xfrm>
              <a:off x="2101676" y="167628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73"/>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73"/>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73"/>
            <p:cNvSpPr/>
            <p:nvPr/>
          </p:nvSpPr>
          <p:spPr>
            <a:xfrm>
              <a:off x="2143304" y="1674760"/>
              <a:ext cx="14" cy="489"/>
            </a:xfrm>
            <a:custGeom>
              <a:rect b="b" l="l" r="r" t="t"/>
              <a:pathLst>
                <a:path extrusionOk="0" h="36" w="1">
                  <a:moveTo>
                    <a:pt x="1" y="0"/>
                  </a:moveTo>
                  <a:lnTo>
                    <a:pt x="1"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73"/>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73"/>
            <p:cNvSpPr/>
            <p:nvPr/>
          </p:nvSpPr>
          <p:spPr>
            <a:xfrm>
              <a:off x="2143304" y="1672044"/>
              <a:ext cx="14" cy="258"/>
            </a:xfrm>
            <a:custGeom>
              <a:rect b="b" l="l" r="r" t="t"/>
              <a:pathLst>
                <a:path extrusionOk="0" h="19" w="1">
                  <a:moveTo>
                    <a:pt x="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73"/>
            <p:cNvSpPr/>
            <p:nvPr/>
          </p:nvSpPr>
          <p:spPr>
            <a:xfrm>
              <a:off x="2143304" y="1673524"/>
              <a:ext cx="14" cy="394"/>
            </a:xfrm>
            <a:custGeom>
              <a:rect b="b" l="l" r="r" t="t"/>
              <a:pathLst>
                <a:path extrusionOk="0" h="29" w="1">
                  <a:moveTo>
                    <a:pt x="1"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73"/>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73"/>
            <p:cNvSpPr/>
            <p:nvPr/>
          </p:nvSpPr>
          <p:spPr>
            <a:xfrm>
              <a:off x="2143589" y="1667251"/>
              <a:ext cx="68" cy="394"/>
            </a:xfrm>
            <a:custGeom>
              <a:rect b="b" l="l" r="r" t="t"/>
              <a:pathLst>
                <a:path extrusionOk="0" h="29" w="5">
                  <a:moveTo>
                    <a:pt x="4" y="0"/>
                  </a:move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73"/>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73"/>
            <p:cNvSpPr/>
            <p:nvPr/>
          </p:nvSpPr>
          <p:spPr>
            <a:xfrm>
              <a:off x="2184336" y="17022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73"/>
            <p:cNvSpPr/>
            <p:nvPr/>
          </p:nvSpPr>
          <p:spPr>
            <a:xfrm>
              <a:off x="2184376" y="170266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73"/>
            <p:cNvSpPr/>
            <p:nvPr/>
          </p:nvSpPr>
          <p:spPr>
            <a:xfrm>
              <a:off x="2184376" y="17024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73"/>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73"/>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73"/>
            <p:cNvSpPr/>
            <p:nvPr/>
          </p:nvSpPr>
          <p:spPr>
            <a:xfrm>
              <a:off x="2184241" y="1703558"/>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73"/>
            <p:cNvSpPr/>
            <p:nvPr/>
          </p:nvSpPr>
          <p:spPr>
            <a:xfrm>
              <a:off x="2184145" y="1704033"/>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73"/>
            <p:cNvSpPr/>
            <p:nvPr/>
          </p:nvSpPr>
          <p:spPr>
            <a:xfrm>
              <a:off x="2185422" y="169952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73"/>
            <p:cNvSpPr/>
            <p:nvPr/>
          </p:nvSpPr>
          <p:spPr>
            <a:xfrm>
              <a:off x="2184336" y="17029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73"/>
            <p:cNvSpPr/>
            <p:nvPr/>
          </p:nvSpPr>
          <p:spPr>
            <a:xfrm>
              <a:off x="2184336" y="170323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73"/>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73"/>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73"/>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73"/>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73"/>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73"/>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73"/>
            <p:cNvSpPr/>
            <p:nvPr/>
          </p:nvSpPr>
          <p:spPr>
            <a:xfrm>
              <a:off x="2190649" y="16926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73"/>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73"/>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73"/>
            <p:cNvSpPr/>
            <p:nvPr/>
          </p:nvSpPr>
          <p:spPr>
            <a:xfrm>
              <a:off x="2186331" y="1673334"/>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73"/>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73"/>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73"/>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73"/>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73"/>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73"/>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73"/>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73"/>
            <p:cNvSpPr/>
            <p:nvPr/>
          </p:nvSpPr>
          <p:spPr>
            <a:xfrm>
              <a:off x="2190989" y="168511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73"/>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73"/>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73"/>
            <p:cNvSpPr/>
            <p:nvPr/>
          </p:nvSpPr>
          <p:spPr>
            <a:xfrm>
              <a:off x="2192740" y="1702512"/>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73"/>
            <p:cNvSpPr/>
            <p:nvPr/>
          </p:nvSpPr>
          <p:spPr>
            <a:xfrm>
              <a:off x="2194546" y="1703272"/>
              <a:ext cx="679" cy="353"/>
            </a:xfrm>
            <a:custGeom>
              <a:rect b="b" l="l" r="r" t="t"/>
              <a:pathLst>
                <a:path extrusionOk="0" h="26" w="50">
                  <a:moveTo>
                    <a:pt x="50"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73"/>
            <p:cNvSpPr/>
            <p:nvPr/>
          </p:nvSpPr>
          <p:spPr>
            <a:xfrm>
              <a:off x="2193270" y="1702661"/>
              <a:ext cx="299" cy="149"/>
            </a:xfrm>
            <a:custGeom>
              <a:rect b="b" l="l" r="r" t="t"/>
              <a:pathLst>
                <a:path extrusionOk="0" h="11" w="22">
                  <a:moveTo>
                    <a:pt x="2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73"/>
            <p:cNvSpPr/>
            <p:nvPr/>
          </p:nvSpPr>
          <p:spPr>
            <a:xfrm>
              <a:off x="2195646" y="1703843"/>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73"/>
            <p:cNvSpPr/>
            <p:nvPr/>
          </p:nvSpPr>
          <p:spPr>
            <a:xfrm>
              <a:off x="2196067" y="1672098"/>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73"/>
            <p:cNvSpPr/>
            <p:nvPr/>
          </p:nvSpPr>
          <p:spPr>
            <a:xfrm>
              <a:off x="2197017" y="1672289"/>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73"/>
            <p:cNvSpPr/>
            <p:nvPr/>
          </p:nvSpPr>
          <p:spPr>
            <a:xfrm>
              <a:off x="2196596" y="1672194"/>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73"/>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73"/>
            <p:cNvSpPr/>
            <p:nvPr/>
          </p:nvSpPr>
          <p:spPr>
            <a:xfrm>
              <a:off x="2196311" y="1672139"/>
              <a:ext cx="204" cy="68"/>
            </a:xfrm>
            <a:custGeom>
              <a:rect b="b" l="l" r="r" t="t"/>
              <a:pathLst>
                <a:path extrusionOk="0" h="5" w="15">
                  <a:moveTo>
                    <a:pt x="1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73"/>
            <p:cNvSpPr/>
            <p:nvPr/>
          </p:nvSpPr>
          <p:spPr>
            <a:xfrm>
              <a:off x="2197397" y="1672614"/>
              <a:ext cx="68" cy="109"/>
            </a:xfrm>
            <a:custGeom>
              <a:rect b="b" l="l" r="r" t="t"/>
              <a:pathLst>
                <a:path extrusionOk="0" h="8" w="5">
                  <a:moveTo>
                    <a:pt x="4"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73"/>
            <p:cNvSpPr/>
            <p:nvPr/>
          </p:nvSpPr>
          <p:spPr>
            <a:xfrm>
              <a:off x="2197546" y="1672900"/>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73"/>
            <p:cNvSpPr/>
            <p:nvPr/>
          </p:nvSpPr>
          <p:spPr>
            <a:xfrm>
              <a:off x="2197302" y="1672329"/>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73"/>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73"/>
            <p:cNvSpPr/>
            <p:nvPr/>
          </p:nvSpPr>
          <p:spPr>
            <a:xfrm>
              <a:off x="2198253" y="1673904"/>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73"/>
            <p:cNvSpPr/>
            <p:nvPr/>
          </p:nvSpPr>
          <p:spPr>
            <a:xfrm>
              <a:off x="2198022" y="1673565"/>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73"/>
            <p:cNvSpPr/>
            <p:nvPr/>
          </p:nvSpPr>
          <p:spPr>
            <a:xfrm>
              <a:off x="2197777" y="1673280"/>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73"/>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73"/>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73"/>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73"/>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73"/>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73"/>
            <p:cNvSpPr/>
            <p:nvPr/>
          </p:nvSpPr>
          <p:spPr>
            <a:xfrm>
              <a:off x="2200208" y="1705703"/>
              <a:ext cx="2444" cy="489"/>
            </a:xfrm>
            <a:custGeom>
              <a:rect b="b" l="l" r="r" t="t"/>
              <a:pathLst>
                <a:path extrusionOk="0" h="36" w="180">
                  <a:moveTo>
                    <a:pt x="179" y="0"/>
                  </a:moveTo>
                  <a:lnTo>
                    <a:pt x="0"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73"/>
            <p:cNvSpPr/>
            <p:nvPr/>
          </p:nvSpPr>
          <p:spPr>
            <a:xfrm>
              <a:off x="2207906" y="1704657"/>
              <a:ext cx="584" cy="109"/>
            </a:xfrm>
            <a:custGeom>
              <a:rect b="b" l="l" r="r" t="t"/>
              <a:pathLst>
                <a:path extrusionOk="0" h="8" w="43">
                  <a:moveTo>
                    <a:pt x="43"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73"/>
            <p:cNvSpPr/>
            <p:nvPr/>
          </p:nvSpPr>
          <p:spPr>
            <a:xfrm>
              <a:off x="2208857" y="1704467"/>
              <a:ext cx="543" cy="109"/>
            </a:xfrm>
            <a:custGeom>
              <a:rect b="b" l="l" r="r" t="t"/>
              <a:pathLst>
                <a:path extrusionOk="0" h="8" w="40">
                  <a:moveTo>
                    <a:pt x="39"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73"/>
            <p:cNvSpPr/>
            <p:nvPr/>
          </p:nvSpPr>
          <p:spPr>
            <a:xfrm>
              <a:off x="2206100" y="1704942"/>
              <a:ext cx="584" cy="109"/>
            </a:xfrm>
            <a:custGeom>
              <a:rect b="b" l="l" r="r" t="t"/>
              <a:pathLst>
                <a:path extrusionOk="0" h="8" w="43">
                  <a:moveTo>
                    <a:pt x="43"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73"/>
            <p:cNvSpPr/>
            <p:nvPr/>
          </p:nvSpPr>
          <p:spPr>
            <a:xfrm>
              <a:off x="2209766" y="1704318"/>
              <a:ext cx="489" cy="109"/>
            </a:xfrm>
            <a:custGeom>
              <a:rect b="b" l="l" r="r" t="t"/>
              <a:pathLst>
                <a:path extrusionOk="0" h="8" w="36">
                  <a:moveTo>
                    <a:pt x="3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73"/>
            <p:cNvSpPr/>
            <p:nvPr/>
          </p:nvSpPr>
          <p:spPr>
            <a:xfrm>
              <a:off x="2203493" y="1705418"/>
              <a:ext cx="625" cy="149"/>
            </a:xfrm>
            <a:custGeom>
              <a:rect b="b" l="l" r="r" t="t"/>
              <a:pathLst>
                <a:path extrusionOk="0" h="11" w="46">
                  <a:moveTo>
                    <a:pt x="46"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73"/>
            <p:cNvSpPr/>
            <p:nvPr/>
          </p:nvSpPr>
          <p:spPr>
            <a:xfrm>
              <a:off x="2210662" y="1704182"/>
              <a:ext cx="489" cy="109"/>
            </a:xfrm>
            <a:custGeom>
              <a:rect b="b" l="l" r="r" t="t"/>
              <a:pathLst>
                <a:path extrusionOk="0" h="8" w="36">
                  <a:moveTo>
                    <a:pt x="36"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73"/>
            <p:cNvSpPr/>
            <p:nvPr/>
          </p:nvSpPr>
          <p:spPr>
            <a:xfrm>
              <a:off x="2205150" y="1705078"/>
              <a:ext cx="679" cy="163"/>
            </a:xfrm>
            <a:custGeom>
              <a:rect b="b" l="l" r="r" t="t"/>
              <a:pathLst>
                <a:path extrusionOk="0" h="12" w="50">
                  <a:moveTo>
                    <a:pt x="50"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73"/>
            <p:cNvSpPr/>
            <p:nvPr/>
          </p:nvSpPr>
          <p:spPr>
            <a:xfrm>
              <a:off x="2202679" y="1705553"/>
              <a:ext cx="679" cy="163"/>
            </a:xfrm>
            <a:custGeom>
              <a:rect b="b" l="l" r="r" t="t"/>
              <a:pathLst>
                <a:path extrusionOk="0" h="12" w="50">
                  <a:moveTo>
                    <a:pt x="50"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73"/>
            <p:cNvSpPr/>
            <p:nvPr/>
          </p:nvSpPr>
          <p:spPr>
            <a:xfrm>
              <a:off x="2204295" y="1705268"/>
              <a:ext cx="679" cy="109"/>
            </a:xfrm>
            <a:custGeom>
              <a:rect b="b" l="l" r="r" t="t"/>
              <a:pathLst>
                <a:path extrusionOk="0" h="8" w="50">
                  <a:moveTo>
                    <a:pt x="50"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73"/>
            <p:cNvSpPr/>
            <p:nvPr/>
          </p:nvSpPr>
          <p:spPr>
            <a:xfrm>
              <a:off x="2207010" y="1704793"/>
              <a:ext cx="584" cy="109"/>
            </a:xfrm>
            <a:custGeom>
              <a:rect b="b" l="l" r="r" t="t"/>
              <a:pathLst>
                <a:path extrusionOk="0" h="8" w="43">
                  <a:moveTo>
                    <a:pt x="42"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73"/>
            <p:cNvSpPr/>
            <p:nvPr/>
          </p:nvSpPr>
          <p:spPr>
            <a:xfrm>
              <a:off x="2189604" y="1699050"/>
              <a:ext cx="299" cy="339"/>
            </a:xfrm>
            <a:custGeom>
              <a:rect b="b" l="l" r="r" t="t"/>
              <a:pathLst>
                <a:path extrusionOk="0" h="25" w="22">
                  <a:moveTo>
                    <a:pt x="22"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73"/>
            <p:cNvSpPr/>
            <p:nvPr/>
          </p:nvSpPr>
          <p:spPr>
            <a:xfrm>
              <a:off x="2190364" y="1699946"/>
              <a:ext cx="353" cy="394"/>
            </a:xfrm>
            <a:custGeom>
              <a:rect b="b" l="l" r="r" t="t"/>
              <a:pathLst>
                <a:path extrusionOk="0" h="29" w="26">
                  <a:moveTo>
                    <a:pt x="25"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73"/>
            <p:cNvSpPr/>
            <p:nvPr/>
          </p:nvSpPr>
          <p:spPr>
            <a:xfrm>
              <a:off x="2191314" y="1701046"/>
              <a:ext cx="299" cy="394"/>
            </a:xfrm>
            <a:custGeom>
              <a:rect b="b" l="l" r="r" t="t"/>
              <a:pathLst>
                <a:path extrusionOk="0" h="29" w="22">
                  <a:moveTo>
                    <a:pt x="22"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73"/>
            <p:cNvSpPr/>
            <p:nvPr/>
          </p:nvSpPr>
          <p:spPr>
            <a:xfrm>
              <a:off x="2188178" y="1697475"/>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73"/>
            <p:cNvSpPr/>
            <p:nvPr/>
          </p:nvSpPr>
          <p:spPr>
            <a:xfrm>
              <a:off x="2188843" y="1698235"/>
              <a:ext cx="299" cy="353"/>
            </a:xfrm>
            <a:custGeom>
              <a:rect b="b" l="l" r="r" t="t"/>
              <a:pathLst>
                <a:path extrusionOk="0" h="26" w="22">
                  <a:moveTo>
                    <a:pt x="22"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73"/>
            <p:cNvSpPr/>
            <p:nvPr/>
          </p:nvSpPr>
          <p:spPr>
            <a:xfrm>
              <a:off x="2191980" y="1701901"/>
              <a:ext cx="299" cy="394"/>
            </a:xfrm>
            <a:custGeom>
              <a:rect b="b" l="l" r="r" t="t"/>
              <a:pathLst>
                <a:path extrusionOk="0" h="29" w="22">
                  <a:moveTo>
                    <a:pt x="22"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73"/>
            <p:cNvSpPr/>
            <p:nvPr/>
          </p:nvSpPr>
          <p:spPr>
            <a:xfrm>
              <a:off x="2187513" y="1696769"/>
              <a:ext cx="204" cy="204"/>
            </a:xfrm>
            <a:custGeom>
              <a:rect b="b" l="l" r="r" t="t"/>
              <a:pathLst>
                <a:path extrusionOk="0" h="15" w="15">
                  <a:moveTo>
                    <a:pt x="15"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1" name="Google Shape;7751;p73"/>
          <p:cNvGrpSpPr/>
          <p:nvPr/>
        </p:nvGrpSpPr>
        <p:grpSpPr>
          <a:xfrm>
            <a:off x="3450485" y="919691"/>
            <a:ext cx="2310381" cy="1488888"/>
            <a:chOff x="229225" y="549050"/>
            <a:chExt cx="7161750" cy="4615275"/>
          </a:xfrm>
        </p:grpSpPr>
        <p:sp>
          <p:nvSpPr>
            <p:cNvPr id="7752" name="Google Shape;7752;p73"/>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73"/>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73"/>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73"/>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73"/>
            <p:cNvSpPr/>
            <p:nvPr/>
          </p:nvSpPr>
          <p:spPr>
            <a:xfrm>
              <a:off x="485900" y="2399275"/>
              <a:ext cx="75" cy="175"/>
            </a:xfrm>
            <a:custGeom>
              <a:rect b="b" l="l" r="r" t="t"/>
              <a:pathLst>
                <a:path extrusionOk="0" fill="none" h="7" w="3">
                  <a:moveTo>
                    <a:pt x="0" y="6"/>
                  </a:moveTo>
                  <a:cubicBezTo>
                    <a:pt x="3" y="6"/>
                    <a:pt x="3" y="0"/>
                    <a:pt x="0" y="0"/>
                  </a:cubicBez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73"/>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73"/>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73"/>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73"/>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73"/>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73"/>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73"/>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73"/>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73"/>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73"/>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73"/>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73"/>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73"/>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73"/>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73"/>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73"/>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73"/>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73"/>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73"/>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73"/>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73"/>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73"/>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73"/>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73"/>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73"/>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73"/>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73"/>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73"/>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73"/>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73"/>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73"/>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73"/>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73"/>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73"/>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73"/>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73"/>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73"/>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73"/>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73"/>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73"/>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73"/>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73"/>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73"/>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73"/>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73"/>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73"/>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73"/>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73"/>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73"/>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73"/>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73"/>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73"/>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73"/>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73"/>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73"/>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73"/>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73"/>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73"/>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73"/>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73"/>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73"/>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73"/>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73"/>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73"/>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73"/>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73"/>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73"/>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73"/>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73"/>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73"/>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73"/>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73"/>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73"/>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73"/>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73"/>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73"/>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73"/>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73"/>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73"/>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73"/>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73"/>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73"/>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73"/>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73"/>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73"/>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73"/>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73"/>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73"/>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73"/>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73"/>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73"/>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73"/>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73"/>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73"/>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73"/>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73"/>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73"/>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73"/>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73"/>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73"/>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73"/>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73"/>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73"/>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73"/>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73"/>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73"/>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73"/>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73"/>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73"/>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73"/>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73"/>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73"/>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9" name="Google Shape;7869;p73"/>
          <p:cNvGrpSpPr/>
          <p:nvPr/>
        </p:nvGrpSpPr>
        <p:grpSpPr>
          <a:xfrm>
            <a:off x="3548403" y="2849588"/>
            <a:ext cx="2310282" cy="1374222"/>
            <a:chOff x="238125" y="732525"/>
            <a:chExt cx="7130500" cy="4241425"/>
          </a:xfrm>
        </p:grpSpPr>
        <p:sp>
          <p:nvSpPr>
            <p:cNvPr id="7870" name="Google Shape;7870;p73"/>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73"/>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73"/>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73"/>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73"/>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73"/>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73"/>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73"/>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73"/>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73"/>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73"/>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73"/>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73"/>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73"/>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73"/>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73"/>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73"/>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73"/>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73"/>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73"/>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73"/>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73"/>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73"/>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73"/>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73"/>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73"/>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73"/>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73"/>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73"/>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73"/>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73"/>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73"/>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73"/>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73"/>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73"/>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73"/>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73"/>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73"/>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73"/>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73"/>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73"/>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73"/>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73"/>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73"/>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73"/>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73"/>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73"/>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73"/>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73"/>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73"/>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73"/>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73"/>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73"/>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73"/>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73"/>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73"/>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73"/>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73"/>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73"/>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73"/>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73"/>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73"/>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73"/>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73"/>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73"/>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73"/>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73"/>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73"/>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73"/>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73"/>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73"/>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73"/>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73"/>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73"/>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73"/>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73"/>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73"/>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73"/>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73"/>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73"/>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73"/>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73"/>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73"/>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73"/>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73"/>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73"/>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73"/>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73"/>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73"/>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73"/>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73"/>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73"/>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73"/>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73"/>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73"/>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73"/>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73"/>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73"/>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73"/>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73"/>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73"/>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73"/>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73"/>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73"/>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73"/>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73"/>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73"/>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73"/>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73"/>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73"/>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73"/>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73"/>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73"/>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73"/>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87" name="Shape 7987"/>
        <p:cNvGrpSpPr/>
        <p:nvPr/>
      </p:nvGrpSpPr>
      <p:grpSpPr>
        <a:xfrm>
          <a:off x="0" y="0"/>
          <a:ext cx="0" cy="0"/>
          <a:chOff x="0" y="0"/>
          <a:chExt cx="0" cy="0"/>
        </a:xfrm>
      </p:grpSpPr>
      <p:grpSp>
        <p:nvGrpSpPr>
          <p:cNvPr id="7988" name="Google Shape;7988;p74"/>
          <p:cNvGrpSpPr/>
          <p:nvPr/>
        </p:nvGrpSpPr>
        <p:grpSpPr>
          <a:xfrm>
            <a:off x="2100560" y="3398663"/>
            <a:ext cx="1102891" cy="760337"/>
            <a:chOff x="4967783" y="2151471"/>
            <a:chExt cx="3920692" cy="2702940"/>
          </a:xfrm>
        </p:grpSpPr>
        <p:grpSp>
          <p:nvGrpSpPr>
            <p:cNvPr id="7989" name="Google Shape;7989;p74"/>
            <p:cNvGrpSpPr/>
            <p:nvPr/>
          </p:nvGrpSpPr>
          <p:grpSpPr>
            <a:xfrm>
              <a:off x="5045709" y="2252109"/>
              <a:ext cx="3761071" cy="2501708"/>
              <a:chOff x="2691784" y="1805334"/>
              <a:chExt cx="3761071" cy="2501708"/>
            </a:xfrm>
          </p:grpSpPr>
          <p:sp>
            <p:nvSpPr>
              <p:cNvPr id="7990" name="Google Shape;7990;p74"/>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74"/>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74"/>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74"/>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74"/>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74"/>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74"/>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7" name="Google Shape;7997;p74"/>
            <p:cNvGrpSpPr/>
            <p:nvPr/>
          </p:nvGrpSpPr>
          <p:grpSpPr>
            <a:xfrm>
              <a:off x="4967783" y="2151471"/>
              <a:ext cx="3920692" cy="2702940"/>
              <a:chOff x="2613858" y="1704696"/>
              <a:chExt cx="3920692" cy="2702940"/>
            </a:xfrm>
          </p:grpSpPr>
          <p:sp>
            <p:nvSpPr>
              <p:cNvPr id="7998" name="Google Shape;7998;p74"/>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74"/>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74"/>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74"/>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74"/>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03" name="Google Shape;8003;p74"/>
          <p:cNvGrpSpPr/>
          <p:nvPr/>
        </p:nvGrpSpPr>
        <p:grpSpPr>
          <a:xfrm>
            <a:off x="3504468" y="1286940"/>
            <a:ext cx="1561911" cy="708580"/>
            <a:chOff x="3530532" y="1496185"/>
            <a:chExt cx="1561911" cy="708580"/>
          </a:xfrm>
        </p:grpSpPr>
        <p:grpSp>
          <p:nvGrpSpPr>
            <p:cNvPr id="8004" name="Google Shape;8004;p74"/>
            <p:cNvGrpSpPr/>
            <p:nvPr/>
          </p:nvGrpSpPr>
          <p:grpSpPr>
            <a:xfrm>
              <a:off x="3720318" y="1857562"/>
              <a:ext cx="1372125" cy="54"/>
              <a:chOff x="3720318" y="1857562"/>
              <a:chExt cx="1372125" cy="54"/>
            </a:xfrm>
          </p:grpSpPr>
          <p:cxnSp>
            <p:nvCxnSpPr>
              <p:cNvPr id="8005" name="Google Shape;8005;p74"/>
              <p:cNvCxnSpPr>
                <a:endCxn id="8006"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007" name="Google Shape;8007;p74"/>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008" name="Google Shape;8008;p74"/>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009" name="Google Shape;8009;p74"/>
              <p:cNvCxnSpPr>
                <a:stCxn id="8006"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8010" name="Google Shape;8010;p74"/>
            <p:cNvGrpSpPr/>
            <p:nvPr/>
          </p:nvGrpSpPr>
          <p:grpSpPr>
            <a:xfrm>
              <a:off x="3567462" y="1496185"/>
              <a:ext cx="286500" cy="272914"/>
              <a:chOff x="3567462" y="1496185"/>
              <a:chExt cx="286500" cy="272914"/>
            </a:xfrm>
          </p:grpSpPr>
          <p:cxnSp>
            <p:nvCxnSpPr>
              <p:cNvPr id="8011" name="Google Shape;8011;p74"/>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012" name="Google Shape;8012;p74"/>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13" name="Google Shape;8013;p74"/>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74"/>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15" name="Google Shape;8015;p74"/>
            <p:cNvGrpSpPr/>
            <p:nvPr/>
          </p:nvGrpSpPr>
          <p:grpSpPr>
            <a:xfrm>
              <a:off x="3929014" y="1960574"/>
              <a:ext cx="286500" cy="242342"/>
              <a:chOff x="3929014" y="1960574"/>
              <a:chExt cx="286500" cy="242342"/>
            </a:xfrm>
          </p:grpSpPr>
          <p:cxnSp>
            <p:nvCxnSpPr>
              <p:cNvPr id="8016" name="Google Shape;8016;p74"/>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8017" name="Google Shape;8017;p74"/>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8" name="Google Shape;8018;p74"/>
            <p:cNvGrpSpPr/>
            <p:nvPr/>
          </p:nvGrpSpPr>
          <p:grpSpPr>
            <a:xfrm>
              <a:off x="4290828" y="1496185"/>
              <a:ext cx="286500" cy="272914"/>
              <a:chOff x="4290828" y="1496185"/>
              <a:chExt cx="286500" cy="272914"/>
            </a:xfrm>
          </p:grpSpPr>
          <p:cxnSp>
            <p:nvCxnSpPr>
              <p:cNvPr id="8019" name="Google Shape;8019;p74"/>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020" name="Google Shape;8020;p74"/>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21" name="Google Shape;8021;p74"/>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74"/>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22" name="Google Shape;8022;p74"/>
            <p:cNvGrpSpPr/>
            <p:nvPr/>
          </p:nvGrpSpPr>
          <p:grpSpPr>
            <a:xfrm>
              <a:off x="4657726" y="1959674"/>
              <a:ext cx="286500" cy="245092"/>
              <a:chOff x="4657726" y="1959674"/>
              <a:chExt cx="286500" cy="245092"/>
            </a:xfrm>
          </p:grpSpPr>
          <p:cxnSp>
            <p:nvCxnSpPr>
              <p:cNvPr id="8023" name="Google Shape;8023;p74"/>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8024" name="Google Shape;8024;p74"/>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25" name="Google Shape;8025;p74"/>
          <p:cNvGrpSpPr/>
          <p:nvPr/>
        </p:nvGrpSpPr>
        <p:grpSpPr>
          <a:xfrm>
            <a:off x="3486488" y="2149036"/>
            <a:ext cx="1597032" cy="378649"/>
            <a:chOff x="3512551" y="2358282"/>
            <a:chExt cx="1597032" cy="378649"/>
          </a:xfrm>
        </p:grpSpPr>
        <p:grpSp>
          <p:nvGrpSpPr>
            <p:cNvPr id="8026" name="Google Shape;8026;p74"/>
            <p:cNvGrpSpPr/>
            <p:nvPr/>
          </p:nvGrpSpPr>
          <p:grpSpPr>
            <a:xfrm>
              <a:off x="3738198" y="2553002"/>
              <a:ext cx="1145834" cy="117"/>
              <a:chOff x="3738198" y="2553002"/>
              <a:chExt cx="1145834" cy="117"/>
            </a:xfrm>
          </p:grpSpPr>
          <p:cxnSp>
            <p:nvCxnSpPr>
              <p:cNvPr id="8027" name="Google Shape;8027;p74"/>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028" name="Google Shape;8028;p74"/>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029" name="Google Shape;8029;p74"/>
              <p:cNvCxnSpPr>
                <a:stCxn id="8030" idx="6"/>
                <a:endCxn id="8031"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8032" name="Google Shape;8032;p74"/>
            <p:cNvGrpSpPr/>
            <p:nvPr/>
          </p:nvGrpSpPr>
          <p:grpSpPr>
            <a:xfrm>
              <a:off x="3969644" y="2440153"/>
              <a:ext cx="225900" cy="296779"/>
              <a:chOff x="3969644" y="2440153"/>
              <a:chExt cx="225900" cy="296779"/>
            </a:xfrm>
          </p:grpSpPr>
          <p:cxnSp>
            <p:nvCxnSpPr>
              <p:cNvPr id="8033" name="Google Shape;8033;p74"/>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8031" name="Google Shape;8031;p74"/>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74"/>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5" name="Google Shape;8035;p74"/>
            <p:cNvGrpSpPr/>
            <p:nvPr/>
          </p:nvGrpSpPr>
          <p:grpSpPr>
            <a:xfrm>
              <a:off x="4426818" y="2358282"/>
              <a:ext cx="225600" cy="307471"/>
              <a:chOff x="4426818" y="2358282"/>
              <a:chExt cx="225600" cy="307471"/>
            </a:xfrm>
          </p:grpSpPr>
          <p:cxnSp>
            <p:nvCxnSpPr>
              <p:cNvPr id="8036" name="Google Shape;8036;p74"/>
              <p:cNvCxnSpPr>
                <a:stCxn id="8037"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8038" name="Google Shape;8038;p74"/>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74"/>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9" name="Google Shape;8039;p74"/>
            <p:cNvGrpSpPr/>
            <p:nvPr/>
          </p:nvGrpSpPr>
          <p:grpSpPr>
            <a:xfrm>
              <a:off x="4883984" y="2440153"/>
              <a:ext cx="225600" cy="296479"/>
              <a:chOff x="4883984" y="2440153"/>
              <a:chExt cx="225600" cy="296479"/>
            </a:xfrm>
          </p:grpSpPr>
          <p:cxnSp>
            <p:nvCxnSpPr>
              <p:cNvPr id="8040" name="Google Shape;8040;p74"/>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8041" name="Google Shape;8041;p74"/>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74"/>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3" name="Google Shape;8043;p74"/>
            <p:cNvGrpSpPr/>
            <p:nvPr/>
          </p:nvGrpSpPr>
          <p:grpSpPr>
            <a:xfrm>
              <a:off x="3512551" y="2358356"/>
              <a:ext cx="225647" cy="307629"/>
              <a:chOff x="2182679" y="2005014"/>
              <a:chExt cx="792300" cy="1080158"/>
            </a:xfrm>
          </p:grpSpPr>
          <p:cxnSp>
            <p:nvCxnSpPr>
              <p:cNvPr id="8044" name="Google Shape;8044;p74"/>
              <p:cNvCxnSpPr>
                <a:stCxn id="8045"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8030" name="Google Shape;8030;p74"/>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74"/>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46" name="Google Shape;8046;p74"/>
          <p:cNvGrpSpPr/>
          <p:nvPr/>
        </p:nvGrpSpPr>
        <p:grpSpPr>
          <a:xfrm>
            <a:off x="6846570" y="972834"/>
            <a:ext cx="1559809" cy="722610"/>
            <a:chOff x="634175" y="2986275"/>
            <a:chExt cx="3147949" cy="1458344"/>
          </a:xfrm>
        </p:grpSpPr>
        <p:cxnSp>
          <p:nvCxnSpPr>
            <p:cNvPr id="8047" name="Google Shape;8047;p74"/>
            <p:cNvCxnSpPr>
              <a:stCxn id="8048" idx="4"/>
              <a:endCxn id="8049"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8050" name="Google Shape;8050;p74"/>
            <p:cNvCxnSpPr>
              <a:stCxn id="8049" idx="0"/>
              <a:endCxn id="8051"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052" name="Google Shape;8052;p74"/>
            <p:cNvCxnSpPr>
              <a:stCxn id="8051" idx="4"/>
              <a:endCxn id="8053"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054" name="Google Shape;8054;p74"/>
            <p:cNvCxnSpPr>
              <a:stCxn id="8053" idx="0"/>
              <a:endCxn id="8055"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8055" name="Google Shape;8055;p74"/>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051" name="Google Shape;8051;p74"/>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048" name="Google Shape;8048;p74"/>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053" name="Google Shape;8053;p74"/>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049" name="Google Shape;8049;p74"/>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8056" name="Google Shape;8056;p74"/>
          <p:cNvGrpSpPr/>
          <p:nvPr/>
        </p:nvGrpSpPr>
        <p:grpSpPr>
          <a:xfrm>
            <a:off x="3500360" y="2682741"/>
            <a:ext cx="1570719" cy="294123"/>
            <a:chOff x="998425" y="1182125"/>
            <a:chExt cx="1065400" cy="199500"/>
          </a:xfrm>
        </p:grpSpPr>
        <p:sp>
          <p:nvSpPr>
            <p:cNvPr id="8057" name="Google Shape;8057;p74"/>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74"/>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74"/>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74"/>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74"/>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2" name="Google Shape;8062;p74"/>
          <p:cNvGrpSpPr/>
          <p:nvPr/>
        </p:nvGrpSpPr>
        <p:grpSpPr>
          <a:xfrm>
            <a:off x="6843616" y="1800228"/>
            <a:ext cx="1565716" cy="366729"/>
            <a:chOff x="1247650" y="2075423"/>
            <a:chExt cx="6648477" cy="1557238"/>
          </a:xfrm>
        </p:grpSpPr>
        <p:sp>
          <p:nvSpPr>
            <p:cNvPr id="8063" name="Google Shape;8063;p74"/>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74"/>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74"/>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74"/>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74"/>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74"/>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9" name="Google Shape;8069;p74"/>
          <p:cNvGrpSpPr/>
          <p:nvPr/>
        </p:nvGrpSpPr>
        <p:grpSpPr>
          <a:xfrm>
            <a:off x="6827928" y="2949043"/>
            <a:ext cx="1597061" cy="663440"/>
            <a:chOff x="6796238" y="3158297"/>
            <a:chExt cx="1630319" cy="677257"/>
          </a:xfrm>
        </p:grpSpPr>
        <p:cxnSp>
          <p:nvCxnSpPr>
            <p:cNvPr id="8070" name="Google Shape;8070;p74"/>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071" name="Google Shape;8071;p74"/>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072" name="Google Shape;8072;p74"/>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8073" name="Google Shape;8073;p74"/>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8074" name="Google Shape;8074;p74"/>
            <p:cNvGrpSpPr/>
            <p:nvPr/>
          </p:nvGrpSpPr>
          <p:grpSpPr>
            <a:xfrm>
              <a:off x="6796238" y="3311904"/>
              <a:ext cx="1630319" cy="377697"/>
              <a:chOff x="6796238" y="3311904"/>
              <a:chExt cx="1630319" cy="377697"/>
            </a:xfrm>
          </p:grpSpPr>
          <p:sp>
            <p:nvSpPr>
              <p:cNvPr id="8075" name="Google Shape;8075;p74"/>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74"/>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74"/>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78" name="Google Shape;8078;p74"/>
          <p:cNvGrpSpPr/>
          <p:nvPr/>
        </p:nvGrpSpPr>
        <p:grpSpPr>
          <a:xfrm>
            <a:off x="5349066" y="970435"/>
            <a:ext cx="1368606" cy="1593805"/>
            <a:chOff x="1839112" y="2209163"/>
            <a:chExt cx="1918159" cy="2233784"/>
          </a:xfrm>
        </p:grpSpPr>
        <p:sp>
          <p:nvSpPr>
            <p:cNvPr id="8079" name="Google Shape;8079;p74"/>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74"/>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74"/>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82" name="Google Shape;8082;p74"/>
            <p:cNvCxnSpPr>
              <a:stCxn id="8079" idx="6"/>
              <a:endCxn id="8080"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083" name="Google Shape;8083;p74"/>
            <p:cNvCxnSpPr>
              <a:stCxn id="8080" idx="4"/>
              <a:endCxn id="8084"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8085" name="Google Shape;8085;p74"/>
            <p:cNvCxnSpPr>
              <a:stCxn id="8084" idx="6"/>
              <a:endCxn id="8081"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086" name="Google Shape;8086;p74"/>
            <p:cNvCxnSpPr>
              <a:stCxn id="8081" idx="4"/>
              <a:endCxn id="8087"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8084" name="Google Shape;8084;p74"/>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74"/>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74"/>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89" name="Google Shape;8089;p74"/>
            <p:cNvCxnSpPr>
              <a:endCxn id="8088"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8090" name="Google Shape;8090;p74"/>
          <p:cNvGrpSpPr/>
          <p:nvPr/>
        </p:nvGrpSpPr>
        <p:grpSpPr>
          <a:xfrm>
            <a:off x="3481439" y="976671"/>
            <a:ext cx="1637968" cy="154942"/>
            <a:chOff x="238125" y="2506075"/>
            <a:chExt cx="7115411" cy="673075"/>
          </a:xfrm>
        </p:grpSpPr>
        <p:sp>
          <p:nvSpPr>
            <p:cNvPr id="8091" name="Google Shape;8091;p74"/>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74"/>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74"/>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74"/>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74"/>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6" name="Google Shape;8096;p74"/>
          <p:cNvGrpSpPr/>
          <p:nvPr/>
        </p:nvGrpSpPr>
        <p:grpSpPr>
          <a:xfrm>
            <a:off x="720124" y="1298269"/>
            <a:ext cx="2476762" cy="91743"/>
            <a:chOff x="1464850" y="436376"/>
            <a:chExt cx="6001362" cy="222300"/>
          </a:xfrm>
        </p:grpSpPr>
        <p:sp>
          <p:nvSpPr>
            <p:cNvPr id="8097" name="Google Shape;8097;p74"/>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74"/>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74"/>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74"/>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74"/>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02" name="Google Shape;8102;p74"/>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103" name="Google Shape;8103;p74"/>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104" name="Google Shape;8104;p74"/>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105" name="Google Shape;8105;p74"/>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8106" name="Google Shape;8106;p74"/>
          <p:cNvGrpSpPr/>
          <p:nvPr/>
        </p:nvGrpSpPr>
        <p:grpSpPr>
          <a:xfrm>
            <a:off x="706391" y="2533734"/>
            <a:ext cx="1452710" cy="651923"/>
            <a:chOff x="803162" y="2667727"/>
            <a:chExt cx="1411906" cy="633611"/>
          </a:xfrm>
        </p:grpSpPr>
        <p:cxnSp>
          <p:nvCxnSpPr>
            <p:cNvPr id="8107" name="Google Shape;8107;p74"/>
            <p:cNvCxnSpPr>
              <a:stCxn id="8108" idx="2"/>
              <a:endCxn id="8109"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110" name="Google Shape;8110;p74"/>
            <p:cNvCxnSpPr>
              <a:stCxn id="8111" idx="0"/>
              <a:endCxn id="8108"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112" name="Google Shape;8112;p74"/>
            <p:cNvCxnSpPr>
              <a:stCxn id="8111" idx="2"/>
              <a:endCxn id="8113"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114" name="Google Shape;8114;p74"/>
            <p:cNvCxnSpPr>
              <a:stCxn id="8115" idx="0"/>
              <a:endCxn id="8111"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116" name="Google Shape;8116;p74"/>
            <p:cNvCxnSpPr>
              <a:stCxn id="8109" idx="2"/>
              <a:endCxn id="8117"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118" name="Google Shape;8118;p74"/>
            <p:cNvCxnSpPr>
              <a:stCxn id="8119" idx="0"/>
              <a:endCxn id="8109"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8115" name="Google Shape;8115;p74"/>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113" name="Google Shape;8113;p74"/>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119" name="Google Shape;8119;p74"/>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117" name="Google Shape;8117;p74"/>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109" name="Google Shape;8109;p74"/>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111" name="Google Shape;8111;p74"/>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108" name="Google Shape;8108;p74"/>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8120" name="Google Shape;8120;p74"/>
          <p:cNvGrpSpPr/>
          <p:nvPr/>
        </p:nvGrpSpPr>
        <p:grpSpPr>
          <a:xfrm>
            <a:off x="706393" y="969273"/>
            <a:ext cx="2518541" cy="209309"/>
            <a:chOff x="803163" y="1111966"/>
            <a:chExt cx="2447800" cy="203430"/>
          </a:xfrm>
        </p:grpSpPr>
        <p:grpSp>
          <p:nvGrpSpPr>
            <p:cNvPr id="8121" name="Google Shape;8121;p74"/>
            <p:cNvGrpSpPr/>
            <p:nvPr/>
          </p:nvGrpSpPr>
          <p:grpSpPr>
            <a:xfrm>
              <a:off x="1958180" y="1111966"/>
              <a:ext cx="588019" cy="121396"/>
              <a:chOff x="4808316" y="2800065"/>
              <a:chExt cx="1999386" cy="412910"/>
            </a:xfrm>
          </p:grpSpPr>
          <p:sp>
            <p:nvSpPr>
              <p:cNvPr id="8122" name="Google Shape;8122;p74"/>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23" name="Google Shape;8123;p74"/>
              <p:cNvGrpSpPr/>
              <p:nvPr/>
            </p:nvGrpSpPr>
            <p:grpSpPr>
              <a:xfrm>
                <a:off x="4808316" y="2800065"/>
                <a:ext cx="92400" cy="411825"/>
                <a:chOff x="845575" y="2563700"/>
                <a:chExt cx="92400" cy="411825"/>
              </a:xfrm>
            </p:grpSpPr>
            <p:cxnSp>
              <p:nvCxnSpPr>
                <p:cNvPr id="8124" name="Google Shape;8124;p74"/>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125" name="Google Shape;8125;p74"/>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8126" name="Google Shape;8126;p74"/>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8127" name="Google Shape;8127;p74"/>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28" name="Google Shape;8128;p74"/>
            <p:cNvGrpSpPr/>
            <p:nvPr/>
          </p:nvGrpSpPr>
          <p:grpSpPr>
            <a:xfrm>
              <a:off x="803163" y="1111974"/>
              <a:ext cx="591158" cy="121545"/>
              <a:chOff x="803163" y="1111974"/>
              <a:chExt cx="591158" cy="121545"/>
            </a:xfrm>
          </p:grpSpPr>
          <p:grpSp>
            <p:nvGrpSpPr>
              <p:cNvPr id="8129" name="Google Shape;8129;p74"/>
              <p:cNvGrpSpPr/>
              <p:nvPr/>
            </p:nvGrpSpPr>
            <p:grpSpPr>
              <a:xfrm>
                <a:off x="803163" y="1111974"/>
                <a:ext cx="27175" cy="121077"/>
                <a:chOff x="845575" y="2563700"/>
                <a:chExt cx="92400" cy="411825"/>
              </a:xfrm>
            </p:grpSpPr>
            <p:cxnSp>
              <p:nvCxnSpPr>
                <p:cNvPr id="8130" name="Google Shape;8130;p74"/>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131" name="Google Shape;8131;p74"/>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32" name="Google Shape;8132;p74"/>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3" name="Google Shape;8133;p74"/>
            <p:cNvGrpSpPr/>
            <p:nvPr/>
          </p:nvGrpSpPr>
          <p:grpSpPr>
            <a:xfrm>
              <a:off x="1381910" y="1194219"/>
              <a:ext cx="588341" cy="121177"/>
              <a:chOff x="1381910" y="1194219"/>
              <a:chExt cx="588341" cy="121177"/>
            </a:xfrm>
          </p:grpSpPr>
          <p:grpSp>
            <p:nvGrpSpPr>
              <p:cNvPr id="8134" name="Google Shape;8134;p74"/>
              <p:cNvGrpSpPr/>
              <p:nvPr/>
            </p:nvGrpSpPr>
            <p:grpSpPr>
              <a:xfrm rot="10800000">
                <a:off x="1381910" y="1194319"/>
                <a:ext cx="27175" cy="121077"/>
                <a:chOff x="2070100" y="2563700"/>
                <a:chExt cx="92400" cy="411825"/>
              </a:xfrm>
            </p:grpSpPr>
            <p:cxnSp>
              <p:nvCxnSpPr>
                <p:cNvPr id="8135" name="Google Shape;8135;p74"/>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136" name="Google Shape;8136;p74"/>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37" name="Google Shape;8137;p74"/>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8" name="Google Shape;8138;p74"/>
            <p:cNvGrpSpPr/>
            <p:nvPr/>
          </p:nvGrpSpPr>
          <p:grpSpPr>
            <a:xfrm>
              <a:off x="2532079" y="1194219"/>
              <a:ext cx="704927" cy="121177"/>
              <a:chOff x="2532079" y="1194219"/>
              <a:chExt cx="704927" cy="121177"/>
            </a:xfrm>
          </p:grpSpPr>
          <p:grpSp>
            <p:nvGrpSpPr>
              <p:cNvPr id="8139" name="Google Shape;8139;p74"/>
              <p:cNvGrpSpPr/>
              <p:nvPr/>
            </p:nvGrpSpPr>
            <p:grpSpPr>
              <a:xfrm rot="10800000">
                <a:off x="2532079" y="1194319"/>
                <a:ext cx="27175" cy="121077"/>
                <a:chOff x="2070100" y="2563700"/>
                <a:chExt cx="92400" cy="411825"/>
              </a:xfrm>
            </p:grpSpPr>
            <p:cxnSp>
              <p:nvCxnSpPr>
                <p:cNvPr id="8140" name="Google Shape;8140;p74"/>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141" name="Google Shape;8141;p74"/>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42" name="Google Shape;8142;p74"/>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43" name="Google Shape;8143;p74"/>
          <p:cNvGrpSpPr/>
          <p:nvPr/>
        </p:nvGrpSpPr>
        <p:grpSpPr>
          <a:xfrm>
            <a:off x="3499403" y="3665904"/>
            <a:ext cx="1567778" cy="491677"/>
            <a:chOff x="5194708" y="3484366"/>
            <a:chExt cx="3148148" cy="987304"/>
          </a:xfrm>
        </p:grpSpPr>
        <p:grpSp>
          <p:nvGrpSpPr>
            <p:cNvPr id="8144" name="Google Shape;8144;p74"/>
            <p:cNvGrpSpPr/>
            <p:nvPr/>
          </p:nvGrpSpPr>
          <p:grpSpPr>
            <a:xfrm>
              <a:off x="7531521" y="3484366"/>
              <a:ext cx="811335" cy="987304"/>
              <a:chOff x="3379425" y="1617275"/>
              <a:chExt cx="1090650" cy="1327200"/>
            </a:xfrm>
          </p:grpSpPr>
          <p:sp>
            <p:nvSpPr>
              <p:cNvPr id="8145" name="Google Shape;8145;p74"/>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74"/>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74"/>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8" name="Google Shape;8148;p74"/>
            <p:cNvGrpSpPr/>
            <p:nvPr/>
          </p:nvGrpSpPr>
          <p:grpSpPr>
            <a:xfrm>
              <a:off x="6752546" y="3484366"/>
              <a:ext cx="811428" cy="987304"/>
              <a:chOff x="2332275" y="1617275"/>
              <a:chExt cx="1090775" cy="1327200"/>
            </a:xfrm>
          </p:grpSpPr>
          <p:sp>
            <p:nvSpPr>
              <p:cNvPr id="8149" name="Google Shape;8149;p74"/>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74"/>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74"/>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2" name="Google Shape;8152;p74"/>
            <p:cNvGrpSpPr/>
            <p:nvPr/>
          </p:nvGrpSpPr>
          <p:grpSpPr>
            <a:xfrm>
              <a:off x="5973664" y="3484366"/>
              <a:ext cx="811335" cy="987304"/>
              <a:chOff x="1285250" y="1617275"/>
              <a:chExt cx="1090650" cy="1327200"/>
            </a:xfrm>
          </p:grpSpPr>
          <p:sp>
            <p:nvSpPr>
              <p:cNvPr id="8153" name="Google Shape;8153;p74"/>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74"/>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74"/>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6" name="Google Shape;8156;p74"/>
            <p:cNvGrpSpPr/>
            <p:nvPr/>
          </p:nvGrpSpPr>
          <p:grpSpPr>
            <a:xfrm>
              <a:off x="5194708" y="3484366"/>
              <a:ext cx="811409" cy="987304"/>
              <a:chOff x="238125" y="1617275"/>
              <a:chExt cx="1090750" cy="1327200"/>
            </a:xfrm>
          </p:grpSpPr>
          <p:sp>
            <p:nvSpPr>
              <p:cNvPr id="8157" name="Google Shape;8157;p74"/>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74"/>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74"/>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60" name="Google Shape;8160;p74"/>
          <p:cNvGrpSpPr/>
          <p:nvPr/>
        </p:nvGrpSpPr>
        <p:grpSpPr>
          <a:xfrm>
            <a:off x="3460012" y="3146315"/>
            <a:ext cx="1616964" cy="346256"/>
            <a:chOff x="1808063" y="4294338"/>
            <a:chExt cx="3370782" cy="721817"/>
          </a:xfrm>
        </p:grpSpPr>
        <p:sp>
          <p:nvSpPr>
            <p:cNvPr id="8161" name="Google Shape;8161;p74"/>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74"/>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74"/>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74"/>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74"/>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74"/>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74"/>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74"/>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74"/>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74"/>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1" name="Google Shape;8171;p74"/>
          <p:cNvGrpSpPr/>
          <p:nvPr/>
        </p:nvGrpSpPr>
        <p:grpSpPr>
          <a:xfrm>
            <a:off x="738224" y="3432344"/>
            <a:ext cx="1295882" cy="646587"/>
            <a:chOff x="834100" y="3642869"/>
            <a:chExt cx="1259483" cy="628426"/>
          </a:xfrm>
        </p:grpSpPr>
        <p:sp>
          <p:nvSpPr>
            <p:cNvPr id="8172" name="Google Shape;8172;p74"/>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74"/>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74"/>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74"/>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74"/>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74"/>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74"/>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74"/>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74"/>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74"/>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74"/>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74"/>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74"/>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74"/>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74"/>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74"/>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74"/>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74"/>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74"/>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74"/>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74"/>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74"/>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74"/>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74"/>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74"/>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97" name="Google Shape;8197;p74"/>
            <p:cNvGrpSpPr/>
            <p:nvPr/>
          </p:nvGrpSpPr>
          <p:grpSpPr>
            <a:xfrm>
              <a:off x="1360364" y="3847835"/>
              <a:ext cx="208119" cy="224359"/>
              <a:chOff x="1360769" y="3847100"/>
              <a:chExt cx="208119" cy="224359"/>
            </a:xfrm>
          </p:grpSpPr>
          <p:sp>
            <p:nvSpPr>
              <p:cNvPr id="8198" name="Google Shape;8198;p74"/>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74"/>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74"/>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74"/>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74"/>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74"/>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74"/>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74"/>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74"/>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74"/>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74"/>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74"/>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74"/>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74"/>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74"/>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74"/>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74"/>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74"/>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74"/>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74"/>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18" name="Google Shape;8218;p74"/>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74"/>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74"/>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74"/>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74"/>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74"/>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74"/>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74"/>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74"/>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74"/>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74"/>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74"/>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74"/>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74"/>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2" name="Google Shape;8232;p74"/>
          <p:cNvGrpSpPr/>
          <p:nvPr/>
        </p:nvGrpSpPr>
        <p:grpSpPr>
          <a:xfrm rot="5400000">
            <a:off x="5951337" y="3228841"/>
            <a:ext cx="164064" cy="1414916"/>
            <a:chOff x="4428249" y="1369375"/>
            <a:chExt cx="36905" cy="429569"/>
          </a:xfrm>
        </p:grpSpPr>
        <p:sp>
          <p:nvSpPr>
            <p:cNvPr id="8233" name="Google Shape;8233;p74"/>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74"/>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74"/>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74"/>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74"/>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74"/>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74"/>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74"/>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74"/>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74"/>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74"/>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74"/>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74"/>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74"/>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74"/>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74"/>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74"/>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74"/>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74"/>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74"/>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74"/>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74"/>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74"/>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74"/>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74"/>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74"/>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74"/>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74"/>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74"/>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74"/>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74"/>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74"/>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5" name="Google Shape;8265;p74"/>
          <p:cNvGrpSpPr/>
          <p:nvPr/>
        </p:nvGrpSpPr>
        <p:grpSpPr>
          <a:xfrm flipH="1" rot="10800000">
            <a:off x="5323766" y="2817385"/>
            <a:ext cx="1419207" cy="24808"/>
            <a:chOff x="219558" y="4738465"/>
            <a:chExt cx="5852400" cy="102300"/>
          </a:xfrm>
        </p:grpSpPr>
        <p:cxnSp>
          <p:nvCxnSpPr>
            <p:cNvPr id="8266" name="Google Shape;8266;p74"/>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8267" name="Google Shape;8267;p74"/>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74"/>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74"/>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74"/>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74"/>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2" name="Google Shape;8272;p74"/>
          <p:cNvGrpSpPr/>
          <p:nvPr/>
        </p:nvGrpSpPr>
        <p:grpSpPr>
          <a:xfrm>
            <a:off x="5335084" y="3190448"/>
            <a:ext cx="1396570" cy="385016"/>
            <a:chOff x="5286284" y="2966544"/>
            <a:chExt cx="1396570" cy="385016"/>
          </a:xfrm>
        </p:grpSpPr>
        <p:cxnSp>
          <p:nvCxnSpPr>
            <p:cNvPr id="8273" name="Google Shape;8273;p74"/>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8274" name="Google Shape;8274;p74"/>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8275" name="Google Shape;8275;p74"/>
            <p:cNvGrpSpPr/>
            <p:nvPr/>
          </p:nvGrpSpPr>
          <p:grpSpPr>
            <a:xfrm>
              <a:off x="5287688" y="3173364"/>
              <a:ext cx="1395166" cy="74100"/>
              <a:chOff x="5287688" y="3173364"/>
              <a:chExt cx="1395166" cy="74100"/>
            </a:xfrm>
          </p:grpSpPr>
          <p:cxnSp>
            <p:nvCxnSpPr>
              <p:cNvPr id="8276" name="Google Shape;8276;p74"/>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8277" name="Google Shape;8277;p74"/>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8278" name="Google Shape;8278;p74"/>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279" name="Google Shape;8279;p74"/>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280" name="Google Shape;8280;p74"/>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281" name="Google Shape;8281;p74"/>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282" name="Google Shape;8282;p74"/>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283" name="Google Shape;8283;p74"/>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8284" name="Google Shape;8284;p74"/>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8285" name="Google Shape;8285;p74"/>
          <p:cNvGrpSpPr/>
          <p:nvPr/>
        </p:nvGrpSpPr>
        <p:grpSpPr>
          <a:xfrm>
            <a:off x="2021150" y="1609224"/>
            <a:ext cx="1182276" cy="662027"/>
            <a:chOff x="2029517" y="1732295"/>
            <a:chExt cx="1149068" cy="643432"/>
          </a:xfrm>
        </p:grpSpPr>
        <p:grpSp>
          <p:nvGrpSpPr>
            <p:cNvPr id="8286" name="Google Shape;8286;p74"/>
            <p:cNvGrpSpPr/>
            <p:nvPr/>
          </p:nvGrpSpPr>
          <p:grpSpPr>
            <a:xfrm>
              <a:off x="2708660" y="1746937"/>
              <a:ext cx="455427" cy="244429"/>
              <a:chOff x="2700693" y="1746937"/>
              <a:chExt cx="455427" cy="244429"/>
            </a:xfrm>
          </p:grpSpPr>
          <p:grpSp>
            <p:nvGrpSpPr>
              <p:cNvPr id="8287" name="Google Shape;8287;p74"/>
              <p:cNvGrpSpPr/>
              <p:nvPr/>
            </p:nvGrpSpPr>
            <p:grpSpPr>
              <a:xfrm>
                <a:off x="2905682" y="1782817"/>
                <a:ext cx="250438" cy="208549"/>
                <a:chOff x="2905682" y="1782817"/>
                <a:chExt cx="250438" cy="208549"/>
              </a:xfrm>
            </p:grpSpPr>
            <p:cxnSp>
              <p:nvCxnSpPr>
                <p:cNvPr id="8288" name="Google Shape;8288;p74"/>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289" name="Google Shape;8289;p74"/>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0" name="Google Shape;8290;p74"/>
              <p:cNvGrpSpPr/>
              <p:nvPr/>
            </p:nvGrpSpPr>
            <p:grpSpPr>
              <a:xfrm>
                <a:off x="2700693" y="1746937"/>
                <a:ext cx="449967" cy="72374"/>
                <a:chOff x="2700693" y="1746937"/>
                <a:chExt cx="449967" cy="72374"/>
              </a:xfrm>
            </p:grpSpPr>
            <p:cxnSp>
              <p:nvCxnSpPr>
                <p:cNvPr id="8291" name="Google Shape;8291;p74"/>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292" name="Google Shape;8292;p74"/>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93" name="Google Shape;8293;p74"/>
            <p:cNvGrpSpPr/>
            <p:nvPr/>
          </p:nvGrpSpPr>
          <p:grpSpPr>
            <a:xfrm>
              <a:off x="2029517" y="1732295"/>
              <a:ext cx="1149068" cy="643432"/>
              <a:chOff x="2029517" y="1732295"/>
              <a:chExt cx="1149068" cy="643432"/>
            </a:xfrm>
          </p:grpSpPr>
          <p:grpSp>
            <p:nvGrpSpPr>
              <p:cNvPr id="8294" name="Google Shape;8294;p74"/>
              <p:cNvGrpSpPr/>
              <p:nvPr/>
            </p:nvGrpSpPr>
            <p:grpSpPr>
              <a:xfrm>
                <a:off x="2703618" y="2103152"/>
                <a:ext cx="474966" cy="260017"/>
                <a:chOff x="2703618" y="2103152"/>
                <a:chExt cx="474966" cy="260017"/>
              </a:xfrm>
            </p:grpSpPr>
            <p:grpSp>
              <p:nvGrpSpPr>
                <p:cNvPr id="8295" name="Google Shape;8295;p74"/>
                <p:cNvGrpSpPr/>
                <p:nvPr/>
              </p:nvGrpSpPr>
              <p:grpSpPr>
                <a:xfrm>
                  <a:off x="2703618" y="2290640"/>
                  <a:ext cx="450291" cy="72529"/>
                  <a:chOff x="2703618" y="2290640"/>
                  <a:chExt cx="450291" cy="72529"/>
                </a:xfrm>
              </p:grpSpPr>
              <p:cxnSp>
                <p:nvCxnSpPr>
                  <p:cNvPr id="8296" name="Google Shape;8296;p74"/>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297" name="Google Shape;8297;p74"/>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8" name="Google Shape;8298;p74"/>
                <p:cNvGrpSpPr/>
                <p:nvPr/>
              </p:nvGrpSpPr>
              <p:grpSpPr>
                <a:xfrm>
                  <a:off x="2908607" y="2103152"/>
                  <a:ext cx="269977" cy="223538"/>
                  <a:chOff x="2908607" y="2103152"/>
                  <a:chExt cx="269977" cy="223538"/>
                </a:xfrm>
              </p:grpSpPr>
              <p:cxnSp>
                <p:nvCxnSpPr>
                  <p:cNvPr id="8299" name="Google Shape;8299;p74"/>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300" name="Google Shape;8300;p74"/>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01" name="Google Shape;8301;p74"/>
              <p:cNvGrpSpPr/>
              <p:nvPr/>
            </p:nvGrpSpPr>
            <p:grpSpPr>
              <a:xfrm>
                <a:off x="2029517" y="1732295"/>
                <a:ext cx="685827" cy="643432"/>
                <a:chOff x="2029517" y="1732295"/>
                <a:chExt cx="685827" cy="643432"/>
              </a:xfrm>
            </p:grpSpPr>
            <p:sp>
              <p:nvSpPr>
                <p:cNvPr id="8302" name="Google Shape;8302;p74"/>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03" name="Google Shape;8303;p74"/>
                <p:cNvGrpSpPr/>
                <p:nvPr/>
              </p:nvGrpSpPr>
              <p:grpSpPr>
                <a:xfrm>
                  <a:off x="2158948" y="1732295"/>
                  <a:ext cx="556396" cy="333108"/>
                  <a:chOff x="2158948" y="1732295"/>
                  <a:chExt cx="556396" cy="333108"/>
                </a:xfrm>
              </p:grpSpPr>
              <p:cxnSp>
                <p:nvCxnSpPr>
                  <p:cNvPr id="8304" name="Google Shape;8304;p74"/>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305" name="Google Shape;8305;p74"/>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6" name="Google Shape;8306;p74"/>
                <p:cNvGrpSpPr/>
                <p:nvPr/>
              </p:nvGrpSpPr>
              <p:grpSpPr>
                <a:xfrm>
                  <a:off x="2159908" y="2065057"/>
                  <a:ext cx="550884" cy="310670"/>
                  <a:chOff x="2159908" y="2065057"/>
                  <a:chExt cx="550884" cy="310670"/>
                </a:xfrm>
              </p:grpSpPr>
              <p:cxnSp>
                <p:nvCxnSpPr>
                  <p:cNvPr id="8307" name="Google Shape;8307;p74"/>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308" name="Google Shape;8308;p74"/>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8309" name="Google Shape;8309;p74"/>
          <p:cNvGrpSpPr/>
          <p:nvPr/>
        </p:nvGrpSpPr>
        <p:grpSpPr>
          <a:xfrm>
            <a:off x="706399" y="1556837"/>
            <a:ext cx="962651" cy="810058"/>
            <a:chOff x="732462" y="1766083"/>
            <a:chExt cx="962651" cy="810058"/>
          </a:xfrm>
        </p:grpSpPr>
        <p:grpSp>
          <p:nvGrpSpPr>
            <p:cNvPr id="8310" name="Google Shape;8310;p74"/>
            <p:cNvGrpSpPr/>
            <p:nvPr/>
          </p:nvGrpSpPr>
          <p:grpSpPr>
            <a:xfrm>
              <a:off x="732462" y="1908333"/>
              <a:ext cx="339369" cy="524756"/>
              <a:chOff x="844912" y="1819635"/>
              <a:chExt cx="329836" cy="510016"/>
            </a:xfrm>
          </p:grpSpPr>
          <p:sp>
            <p:nvSpPr>
              <p:cNvPr id="8311" name="Google Shape;8311;p74"/>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74"/>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74"/>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74"/>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74"/>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74"/>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7" name="Google Shape;8317;p74"/>
            <p:cNvGrpSpPr/>
            <p:nvPr/>
          </p:nvGrpSpPr>
          <p:grpSpPr>
            <a:xfrm>
              <a:off x="1184858" y="2256650"/>
              <a:ext cx="510255" cy="319491"/>
              <a:chOff x="1284601" y="2158168"/>
              <a:chExt cx="495923" cy="310517"/>
            </a:xfrm>
          </p:grpSpPr>
          <p:sp>
            <p:nvSpPr>
              <p:cNvPr id="8318" name="Google Shape;8318;p74"/>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19" name="Google Shape;8319;p74"/>
              <p:cNvGrpSpPr/>
              <p:nvPr/>
            </p:nvGrpSpPr>
            <p:grpSpPr>
              <a:xfrm>
                <a:off x="1507666" y="2158168"/>
                <a:ext cx="272858" cy="310517"/>
                <a:chOff x="1507666" y="2158168"/>
                <a:chExt cx="272858" cy="310517"/>
              </a:xfrm>
            </p:grpSpPr>
            <p:grpSp>
              <p:nvGrpSpPr>
                <p:cNvPr id="8320" name="Google Shape;8320;p74"/>
                <p:cNvGrpSpPr/>
                <p:nvPr/>
              </p:nvGrpSpPr>
              <p:grpSpPr>
                <a:xfrm>
                  <a:off x="1507666" y="2176104"/>
                  <a:ext cx="166395" cy="273149"/>
                  <a:chOff x="1507666" y="2176104"/>
                  <a:chExt cx="166395" cy="273149"/>
                </a:xfrm>
              </p:grpSpPr>
              <p:sp>
                <p:nvSpPr>
                  <p:cNvPr id="8321" name="Google Shape;8321;p74"/>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74"/>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74"/>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74"/>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74"/>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74"/>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74"/>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28" name="Google Shape;8328;p74"/>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74"/>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30" name="Google Shape;8330;p74"/>
            <p:cNvGrpSpPr/>
            <p:nvPr/>
          </p:nvGrpSpPr>
          <p:grpSpPr>
            <a:xfrm>
              <a:off x="1184858" y="1766083"/>
              <a:ext cx="510255" cy="319491"/>
              <a:chOff x="1284601" y="1681380"/>
              <a:chExt cx="495923" cy="310517"/>
            </a:xfrm>
          </p:grpSpPr>
          <p:sp>
            <p:nvSpPr>
              <p:cNvPr id="8331" name="Google Shape;8331;p74"/>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32" name="Google Shape;8332;p74"/>
              <p:cNvGrpSpPr/>
              <p:nvPr/>
            </p:nvGrpSpPr>
            <p:grpSpPr>
              <a:xfrm>
                <a:off x="1507666" y="1681380"/>
                <a:ext cx="272858" cy="310517"/>
                <a:chOff x="1507666" y="1681380"/>
                <a:chExt cx="272858" cy="310517"/>
              </a:xfrm>
            </p:grpSpPr>
            <p:grpSp>
              <p:nvGrpSpPr>
                <p:cNvPr id="8333" name="Google Shape;8333;p74"/>
                <p:cNvGrpSpPr/>
                <p:nvPr/>
              </p:nvGrpSpPr>
              <p:grpSpPr>
                <a:xfrm>
                  <a:off x="1507666" y="1700120"/>
                  <a:ext cx="166395" cy="272984"/>
                  <a:chOff x="1507666" y="1700120"/>
                  <a:chExt cx="166395" cy="272984"/>
                </a:xfrm>
              </p:grpSpPr>
              <p:sp>
                <p:nvSpPr>
                  <p:cNvPr id="8334" name="Google Shape;8334;p74"/>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74"/>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74"/>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74"/>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74"/>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74"/>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74"/>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41" name="Google Shape;8341;p74"/>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74"/>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343" name="Google Shape;8343;p74"/>
          <p:cNvGrpSpPr/>
          <p:nvPr/>
        </p:nvGrpSpPr>
        <p:grpSpPr>
          <a:xfrm>
            <a:off x="6815339" y="2324267"/>
            <a:ext cx="1622269" cy="552443"/>
            <a:chOff x="6894650" y="2574740"/>
            <a:chExt cx="1445100" cy="492111"/>
          </a:xfrm>
        </p:grpSpPr>
        <p:sp>
          <p:nvSpPr>
            <p:cNvPr id="8344" name="Google Shape;8344;p74"/>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74"/>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74"/>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74"/>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74"/>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49" name="Google Shape;8349;p74"/>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8350" name="Google Shape;8350;p74"/>
          <p:cNvGrpSpPr/>
          <p:nvPr/>
        </p:nvGrpSpPr>
        <p:grpSpPr>
          <a:xfrm>
            <a:off x="6834882" y="3698522"/>
            <a:ext cx="1583206" cy="475705"/>
            <a:chOff x="6953919" y="3907920"/>
            <a:chExt cx="1377300" cy="475705"/>
          </a:xfrm>
        </p:grpSpPr>
        <p:cxnSp>
          <p:nvCxnSpPr>
            <p:cNvPr id="8351" name="Google Shape;8351;p74"/>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352" name="Google Shape;8352;p74"/>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8353" name="Google Shape;8353;p74"/>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354" name="Google Shape;8354;p74"/>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8355" name="Google Shape;8355;p74"/>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8356" name="Google Shape;8356;p74"/>
          <p:cNvGrpSpPr/>
          <p:nvPr/>
        </p:nvGrpSpPr>
        <p:grpSpPr>
          <a:xfrm>
            <a:off x="2338470" y="2459668"/>
            <a:ext cx="836286" cy="824529"/>
            <a:chOff x="2389399" y="2595741"/>
            <a:chExt cx="812796" cy="801369"/>
          </a:xfrm>
        </p:grpSpPr>
        <p:grpSp>
          <p:nvGrpSpPr>
            <p:cNvPr id="8357" name="Google Shape;8357;p74"/>
            <p:cNvGrpSpPr/>
            <p:nvPr/>
          </p:nvGrpSpPr>
          <p:grpSpPr>
            <a:xfrm>
              <a:off x="2492145" y="2881565"/>
              <a:ext cx="607300" cy="229751"/>
              <a:chOff x="2492145" y="2881565"/>
              <a:chExt cx="607300" cy="229751"/>
            </a:xfrm>
          </p:grpSpPr>
          <p:sp>
            <p:nvSpPr>
              <p:cNvPr id="8358" name="Google Shape;8358;p74"/>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74"/>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74"/>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1" name="Google Shape;8361;p74"/>
            <p:cNvGrpSpPr/>
            <p:nvPr/>
          </p:nvGrpSpPr>
          <p:grpSpPr>
            <a:xfrm>
              <a:off x="2389399" y="2595741"/>
              <a:ext cx="812796" cy="296825"/>
              <a:chOff x="2389399" y="2595741"/>
              <a:chExt cx="812796" cy="296825"/>
            </a:xfrm>
          </p:grpSpPr>
          <p:grpSp>
            <p:nvGrpSpPr>
              <p:cNvPr id="8362" name="Google Shape;8362;p74"/>
              <p:cNvGrpSpPr/>
              <p:nvPr/>
            </p:nvGrpSpPr>
            <p:grpSpPr>
              <a:xfrm>
                <a:off x="2389399" y="2595741"/>
                <a:ext cx="363638" cy="296825"/>
                <a:chOff x="2389399" y="2595741"/>
                <a:chExt cx="363638" cy="296825"/>
              </a:xfrm>
            </p:grpSpPr>
            <p:grpSp>
              <p:nvGrpSpPr>
                <p:cNvPr id="8363" name="Google Shape;8363;p74"/>
                <p:cNvGrpSpPr/>
                <p:nvPr/>
              </p:nvGrpSpPr>
              <p:grpSpPr>
                <a:xfrm>
                  <a:off x="2493852" y="2794333"/>
                  <a:ext cx="259185" cy="98232"/>
                  <a:chOff x="2493852" y="2794333"/>
                  <a:chExt cx="259185" cy="98232"/>
                </a:xfrm>
              </p:grpSpPr>
              <p:sp>
                <p:nvSpPr>
                  <p:cNvPr id="8364" name="Google Shape;8364;p74"/>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74"/>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74"/>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7" name="Google Shape;8367;p74"/>
                <p:cNvGrpSpPr/>
                <p:nvPr/>
              </p:nvGrpSpPr>
              <p:grpSpPr>
                <a:xfrm>
                  <a:off x="2389399" y="2595741"/>
                  <a:ext cx="224343" cy="182054"/>
                  <a:chOff x="2389399" y="2595741"/>
                  <a:chExt cx="224343" cy="182054"/>
                </a:xfrm>
              </p:grpSpPr>
              <p:sp>
                <p:nvSpPr>
                  <p:cNvPr id="8368" name="Google Shape;8368;p74"/>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74"/>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70" name="Google Shape;8370;p74"/>
              <p:cNvGrpSpPr/>
              <p:nvPr/>
            </p:nvGrpSpPr>
            <p:grpSpPr>
              <a:xfrm>
                <a:off x="2683630" y="2595741"/>
                <a:ext cx="224334" cy="296825"/>
                <a:chOff x="2683630" y="2595741"/>
                <a:chExt cx="224334" cy="296825"/>
              </a:xfrm>
            </p:grpSpPr>
            <p:grpSp>
              <p:nvGrpSpPr>
                <p:cNvPr id="8371" name="Google Shape;8371;p74"/>
                <p:cNvGrpSpPr/>
                <p:nvPr/>
              </p:nvGrpSpPr>
              <p:grpSpPr>
                <a:xfrm>
                  <a:off x="2788083" y="2794333"/>
                  <a:ext cx="15356" cy="98232"/>
                  <a:chOff x="2788083" y="2794333"/>
                  <a:chExt cx="15356" cy="98232"/>
                </a:xfrm>
              </p:grpSpPr>
              <p:sp>
                <p:nvSpPr>
                  <p:cNvPr id="8372" name="Google Shape;8372;p74"/>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74"/>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74"/>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5" name="Google Shape;8375;p74"/>
                <p:cNvGrpSpPr/>
                <p:nvPr/>
              </p:nvGrpSpPr>
              <p:grpSpPr>
                <a:xfrm>
                  <a:off x="2683630" y="2595741"/>
                  <a:ext cx="224334" cy="182054"/>
                  <a:chOff x="2683630" y="2595741"/>
                  <a:chExt cx="224334" cy="182054"/>
                </a:xfrm>
              </p:grpSpPr>
              <p:sp>
                <p:nvSpPr>
                  <p:cNvPr id="8376" name="Google Shape;8376;p74"/>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74"/>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78" name="Google Shape;8378;p74"/>
              <p:cNvGrpSpPr/>
              <p:nvPr/>
            </p:nvGrpSpPr>
            <p:grpSpPr>
              <a:xfrm>
                <a:off x="2838475" y="2595741"/>
                <a:ext cx="363719" cy="296825"/>
                <a:chOff x="2838475" y="2595741"/>
                <a:chExt cx="363719" cy="296825"/>
              </a:xfrm>
            </p:grpSpPr>
            <p:grpSp>
              <p:nvGrpSpPr>
                <p:cNvPr id="8379" name="Google Shape;8379;p74"/>
                <p:cNvGrpSpPr/>
                <p:nvPr/>
              </p:nvGrpSpPr>
              <p:grpSpPr>
                <a:xfrm>
                  <a:off x="2838475" y="2794333"/>
                  <a:ext cx="259185" cy="98232"/>
                  <a:chOff x="2838475" y="2794333"/>
                  <a:chExt cx="259185" cy="98232"/>
                </a:xfrm>
              </p:grpSpPr>
              <p:sp>
                <p:nvSpPr>
                  <p:cNvPr id="8380" name="Google Shape;8380;p74"/>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74"/>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74"/>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3" name="Google Shape;8383;p74"/>
                <p:cNvGrpSpPr/>
                <p:nvPr/>
              </p:nvGrpSpPr>
              <p:grpSpPr>
                <a:xfrm>
                  <a:off x="2977852" y="2595741"/>
                  <a:ext cx="224343" cy="182054"/>
                  <a:chOff x="2977852" y="2595741"/>
                  <a:chExt cx="224343" cy="182054"/>
                </a:xfrm>
              </p:grpSpPr>
              <p:sp>
                <p:nvSpPr>
                  <p:cNvPr id="8384" name="Google Shape;8384;p74"/>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74"/>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386" name="Google Shape;8386;p74"/>
            <p:cNvGrpSpPr/>
            <p:nvPr/>
          </p:nvGrpSpPr>
          <p:grpSpPr>
            <a:xfrm>
              <a:off x="2389399" y="3100241"/>
              <a:ext cx="812796" cy="296869"/>
              <a:chOff x="2389399" y="3100241"/>
              <a:chExt cx="812796" cy="296869"/>
            </a:xfrm>
          </p:grpSpPr>
          <p:grpSp>
            <p:nvGrpSpPr>
              <p:cNvPr id="8387" name="Google Shape;8387;p74"/>
              <p:cNvGrpSpPr/>
              <p:nvPr/>
            </p:nvGrpSpPr>
            <p:grpSpPr>
              <a:xfrm>
                <a:off x="2683630" y="3100241"/>
                <a:ext cx="224334" cy="296869"/>
                <a:chOff x="2683630" y="3100241"/>
                <a:chExt cx="224334" cy="296869"/>
              </a:xfrm>
            </p:grpSpPr>
            <p:grpSp>
              <p:nvGrpSpPr>
                <p:cNvPr id="8388" name="Google Shape;8388;p74"/>
                <p:cNvGrpSpPr/>
                <p:nvPr/>
              </p:nvGrpSpPr>
              <p:grpSpPr>
                <a:xfrm>
                  <a:off x="2788083" y="3100241"/>
                  <a:ext cx="15356" cy="98237"/>
                  <a:chOff x="2788083" y="3100241"/>
                  <a:chExt cx="15356" cy="98237"/>
                </a:xfrm>
              </p:grpSpPr>
              <p:sp>
                <p:nvSpPr>
                  <p:cNvPr id="8389" name="Google Shape;8389;p74"/>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74"/>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74"/>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2" name="Google Shape;8392;p74"/>
                <p:cNvGrpSpPr/>
                <p:nvPr/>
              </p:nvGrpSpPr>
              <p:grpSpPr>
                <a:xfrm>
                  <a:off x="2683630" y="3215065"/>
                  <a:ext cx="224334" cy="182045"/>
                  <a:chOff x="2683630" y="3215065"/>
                  <a:chExt cx="224334" cy="182045"/>
                </a:xfrm>
              </p:grpSpPr>
              <p:sp>
                <p:nvSpPr>
                  <p:cNvPr id="8393" name="Google Shape;8393;p74"/>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74"/>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95" name="Google Shape;8395;p74"/>
              <p:cNvGrpSpPr/>
              <p:nvPr/>
            </p:nvGrpSpPr>
            <p:grpSpPr>
              <a:xfrm>
                <a:off x="2389399" y="3100241"/>
                <a:ext cx="363638" cy="296869"/>
                <a:chOff x="2389399" y="3100241"/>
                <a:chExt cx="363638" cy="296869"/>
              </a:xfrm>
            </p:grpSpPr>
            <p:grpSp>
              <p:nvGrpSpPr>
                <p:cNvPr id="8396" name="Google Shape;8396;p74"/>
                <p:cNvGrpSpPr/>
                <p:nvPr/>
              </p:nvGrpSpPr>
              <p:grpSpPr>
                <a:xfrm>
                  <a:off x="2493852" y="3100241"/>
                  <a:ext cx="259185" cy="98237"/>
                  <a:chOff x="2493852" y="3100241"/>
                  <a:chExt cx="259185" cy="98237"/>
                </a:xfrm>
              </p:grpSpPr>
              <p:sp>
                <p:nvSpPr>
                  <p:cNvPr id="8397" name="Google Shape;8397;p74"/>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74"/>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74"/>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0" name="Google Shape;8400;p74"/>
                <p:cNvGrpSpPr/>
                <p:nvPr/>
              </p:nvGrpSpPr>
              <p:grpSpPr>
                <a:xfrm>
                  <a:off x="2389399" y="3215065"/>
                  <a:ext cx="224343" cy="182045"/>
                  <a:chOff x="2389399" y="3215065"/>
                  <a:chExt cx="224343" cy="182045"/>
                </a:xfrm>
              </p:grpSpPr>
              <p:sp>
                <p:nvSpPr>
                  <p:cNvPr id="8401" name="Google Shape;8401;p74"/>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74"/>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03" name="Google Shape;8403;p74"/>
              <p:cNvGrpSpPr/>
              <p:nvPr/>
            </p:nvGrpSpPr>
            <p:grpSpPr>
              <a:xfrm>
                <a:off x="2838475" y="3100241"/>
                <a:ext cx="363719" cy="296869"/>
                <a:chOff x="2838475" y="3100241"/>
                <a:chExt cx="363719" cy="296869"/>
              </a:xfrm>
            </p:grpSpPr>
            <p:grpSp>
              <p:nvGrpSpPr>
                <p:cNvPr id="8404" name="Google Shape;8404;p74"/>
                <p:cNvGrpSpPr/>
                <p:nvPr/>
              </p:nvGrpSpPr>
              <p:grpSpPr>
                <a:xfrm>
                  <a:off x="2838475" y="3100241"/>
                  <a:ext cx="259185" cy="98237"/>
                  <a:chOff x="2838475" y="3100241"/>
                  <a:chExt cx="259185" cy="98237"/>
                </a:xfrm>
              </p:grpSpPr>
              <p:sp>
                <p:nvSpPr>
                  <p:cNvPr id="8405" name="Google Shape;8405;p74"/>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74"/>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74"/>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8" name="Google Shape;8408;p74"/>
                <p:cNvGrpSpPr/>
                <p:nvPr/>
              </p:nvGrpSpPr>
              <p:grpSpPr>
                <a:xfrm>
                  <a:off x="2977852" y="3215065"/>
                  <a:ext cx="224343" cy="182045"/>
                  <a:chOff x="2977852" y="3215065"/>
                  <a:chExt cx="224343" cy="182045"/>
                </a:xfrm>
              </p:grpSpPr>
              <p:sp>
                <p:nvSpPr>
                  <p:cNvPr id="8409" name="Google Shape;8409;p74"/>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74"/>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14" name="Shape 8414"/>
        <p:cNvGrpSpPr/>
        <p:nvPr/>
      </p:nvGrpSpPr>
      <p:grpSpPr>
        <a:xfrm>
          <a:off x="0" y="0"/>
          <a:ext cx="0" cy="0"/>
          <a:chOff x="0" y="0"/>
          <a:chExt cx="0" cy="0"/>
        </a:xfrm>
      </p:grpSpPr>
      <p:grpSp>
        <p:nvGrpSpPr>
          <p:cNvPr id="8415" name="Google Shape;8415;p75"/>
          <p:cNvGrpSpPr/>
          <p:nvPr/>
        </p:nvGrpSpPr>
        <p:grpSpPr>
          <a:xfrm>
            <a:off x="702088" y="3155922"/>
            <a:ext cx="2390414" cy="1024800"/>
            <a:chOff x="728925" y="3296613"/>
            <a:chExt cx="2390414" cy="1024800"/>
          </a:xfrm>
        </p:grpSpPr>
        <p:grpSp>
          <p:nvGrpSpPr>
            <p:cNvPr id="8416" name="Google Shape;8416;p75"/>
            <p:cNvGrpSpPr/>
            <p:nvPr/>
          </p:nvGrpSpPr>
          <p:grpSpPr>
            <a:xfrm>
              <a:off x="728925" y="3619800"/>
              <a:ext cx="2390414" cy="500893"/>
              <a:chOff x="728925" y="3619800"/>
              <a:chExt cx="2390414" cy="500893"/>
            </a:xfrm>
          </p:grpSpPr>
          <p:sp>
            <p:nvSpPr>
              <p:cNvPr id="8417" name="Google Shape;8417;p75"/>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418" name="Google Shape;8418;p75"/>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419" name="Google Shape;8419;p75"/>
            <p:cNvGrpSpPr/>
            <p:nvPr/>
          </p:nvGrpSpPr>
          <p:grpSpPr>
            <a:xfrm>
              <a:off x="1348050" y="3296613"/>
              <a:ext cx="1706152" cy="1024800"/>
              <a:chOff x="1348050" y="3296613"/>
              <a:chExt cx="1706152" cy="1024800"/>
            </a:xfrm>
          </p:grpSpPr>
          <p:sp>
            <p:nvSpPr>
              <p:cNvPr id="8420" name="Google Shape;8420;p75"/>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421" name="Google Shape;8421;p75"/>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422" name="Google Shape;8422;p75"/>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423" name="Google Shape;8423;p75"/>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424" name="Google Shape;8424;p75"/>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425" name="Google Shape;8425;p75"/>
            <p:cNvGrpSpPr/>
            <p:nvPr/>
          </p:nvGrpSpPr>
          <p:grpSpPr>
            <a:xfrm>
              <a:off x="1455707" y="3654858"/>
              <a:ext cx="1491150" cy="417657"/>
              <a:chOff x="1455707" y="3654858"/>
              <a:chExt cx="1491150" cy="417657"/>
            </a:xfrm>
          </p:grpSpPr>
          <p:sp>
            <p:nvSpPr>
              <p:cNvPr id="8426" name="Google Shape;8426;p75"/>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75"/>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75"/>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75"/>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75"/>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75"/>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75"/>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75"/>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75"/>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75"/>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75"/>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75"/>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75"/>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75"/>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75"/>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75"/>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75"/>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75"/>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75"/>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75"/>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446" name="Google Shape;8446;p75"/>
          <p:cNvGraphicFramePr/>
          <p:nvPr/>
        </p:nvGraphicFramePr>
        <p:xfrm>
          <a:off x="5937787" y="2153834"/>
          <a:ext cx="3000000" cy="3000000"/>
        </p:xfrm>
        <a:graphic>
          <a:graphicData uri="http://schemas.openxmlformats.org/drawingml/2006/table">
            <a:tbl>
              <a:tblPr>
                <a:noFill/>
                <a:tableStyleId>{E2B90221-AD01-485A-8860-45EA4678D4C5}</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8447" name="Google Shape;8447;p75"/>
          <p:cNvGrpSpPr/>
          <p:nvPr/>
        </p:nvGrpSpPr>
        <p:grpSpPr>
          <a:xfrm>
            <a:off x="710464" y="981599"/>
            <a:ext cx="2396505" cy="976502"/>
            <a:chOff x="749309" y="1112739"/>
            <a:chExt cx="2371603" cy="976502"/>
          </a:xfrm>
        </p:grpSpPr>
        <p:grpSp>
          <p:nvGrpSpPr>
            <p:cNvPr id="8448" name="Google Shape;8448;p75"/>
            <p:cNvGrpSpPr/>
            <p:nvPr/>
          </p:nvGrpSpPr>
          <p:grpSpPr>
            <a:xfrm>
              <a:off x="1092126" y="1112739"/>
              <a:ext cx="2028786" cy="975464"/>
              <a:chOff x="1092126" y="1112739"/>
              <a:chExt cx="2028786" cy="975464"/>
            </a:xfrm>
          </p:grpSpPr>
          <p:sp>
            <p:nvSpPr>
              <p:cNvPr id="8449" name="Google Shape;8449;p75"/>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75"/>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75"/>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75"/>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75"/>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75"/>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75"/>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75"/>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75"/>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75"/>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75"/>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75"/>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75"/>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75"/>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75"/>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75"/>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75"/>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75"/>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75"/>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75"/>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75"/>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75"/>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75"/>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75"/>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3" name="Google Shape;8473;p75"/>
            <p:cNvGrpSpPr/>
            <p:nvPr/>
          </p:nvGrpSpPr>
          <p:grpSpPr>
            <a:xfrm>
              <a:off x="749309" y="1112739"/>
              <a:ext cx="314700" cy="975464"/>
              <a:chOff x="749309" y="1112739"/>
              <a:chExt cx="314700" cy="975464"/>
            </a:xfrm>
          </p:grpSpPr>
          <p:sp>
            <p:nvSpPr>
              <p:cNvPr id="8474" name="Google Shape;8474;p75"/>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75"/>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75"/>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75"/>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78" name="Google Shape;8478;p75"/>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75"/>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75"/>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75"/>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8482" name="Google Shape;8482;p75"/>
          <p:cNvGraphicFramePr/>
          <p:nvPr/>
        </p:nvGraphicFramePr>
        <p:xfrm>
          <a:off x="5937812" y="981584"/>
          <a:ext cx="3000000" cy="3000000"/>
        </p:xfrm>
        <a:graphic>
          <a:graphicData uri="http://schemas.openxmlformats.org/drawingml/2006/table">
            <a:tbl>
              <a:tblPr>
                <a:noFill/>
                <a:tableStyleId>{E2B90221-AD01-485A-8860-45EA4678D4C5}</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8483" name="Google Shape;8483;p75"/>
          <p:cNvGraphicFramePr/>
          <p:nvPr/>
        </p:nvGraphicFramePr>
        <p:xfrm>
          <a:off x="3358675" y="2153834"/>
          <a:ext cx="3000000" cy="3000000"/>
        </p:xfrm>
        <a:graphic>
          <a:graphicData uri="http://schemas.openxmlformats.org/drawingml/2006/table">
            <a:tbl>
              <a:tblPr>
                <a:noFill/>
                <a:tableStyleId>{E2B90221-AD01-485A-8860-45EA4678D4C5}</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8484" name="Google Shape;8484;p75"/>
          <p:cNvGrpSpPr/>
          <p:nvPr/>
        </p:nvGrpSpPr>
        <p:grpSpPr>
          <a:xfrm>
            <a:off x="3360661" y="3144795"/>
            <a:ext cx="2363377" cy="1047062"/>
            <a:chOff x="3358399" y="3285485"/>
            <a:chExt cx="2363377" cy="1047062"/>
          </a:xfrm>
        </p:grpSpPr>
        <p:grpSp>
          <p:nvGrpSpPr>
            <p:cNvPr id="8485" name="Google Shape;8485;p75"/>
            <p:cNvGrpSpPr/>
            <p:nvPr/>
          </p:nvGrpSpPr>
          <p:grpSpPr>
            <a:xfrm>
              <a:off x="3358412" y="3285485"/>
              <a:ext cx="2363244" cy="139500"/>
              <a:chOff x="3358412" y="3285485"/>
              <a:chExt cx="2363244" cy="139500"/>
            </a:xfrm>
          </p:grpSpPr>
          <p:sp>
            <p:nvSpPr>
              <p:cNvPr id="8486" name="Google Shape;8486;p75"/>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75"/>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75"/>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75"/>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75"/>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1" name="Google Shape;8491;p75"/>
            <p:cNvGrpSpPr/>
            <p:nvPr/>
          </p:nvGrpSpPr>
          <p:grpSpPr>
            <a:xfrm>
              <a:off x="3358412" y="3466996"/>
              <a:ext cx="2363244" cy="139500"/>
              <a:chOff x="3358412" y="3466996"/>
              <a:chExt cx="2363244" cy="139500"/>
            </a:xfrm>
          </p:grpSpPr>
          <p:sp>
            <p:nvSpPr>
              <p:cNvPr id="8492" name="Google Shape;8492;p75"/>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75"/>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75"/>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75"/>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75"/>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7" name="Google Shape;8497;p75"/>
            <p:cNvGrpSpPr/>
            <p:nvPr/>
          </p:nvGrpSpPr>
          <p:grpSpPr>
            <a:xfrm>
              <a:off x="3358412" y="3648507"/>
              <a:ext cx="2363244" cy="139500"/>
              <a:chOff x="3358412" y="3648507"/>
              <a:chExt cx="2363244" cy="139500"/>
            </a:xfrm>
          </p:grpSpPr>
          <p:sp>
            <p:nvSpPr>
              <p:cNvPr id="8498" name="Google Shape;8498;p75"/>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75"/>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75"/>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75"/>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75"/>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3" name="Google Shape;8503;p75"/>
            <p:cNvGrpSpPr/>
            <p:nvPr/>
          </p:nvGrpSpPr>
          <p:grpSpPr>
            <a:xfrm>
              <a:off x="3358412" y="3830018"/>
              <a:ext cx="2363244" cy="139500"/>
              <a:chOff x="3358412" y="3830018"/>
              <a:chExt cx="2363244" cy="139500"/>
            </a:xfrm>
          </p:grpSpPr>
          <p:sp>
            <p:nvSpPr>
              <p:cNvPr id="8504" name="Google Shape;8504;p75"/>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75"/>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75"/>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75"/>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75"/>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9" name="Google Shape;8509;p75"/>
            <p:cNvGrpSpPr/>
            <p:nvPr/>
          </p:nvGrpSpPr>
          <p:grpSpPr>
            <a:xfrm>
              <a:off x="3358399" y="4011514"/>
              <a:ext cx="2363377" cy="139537"/>
              <a:chOff x="3294800" y="4134603"/>
              <a:chExt cx="2638876" cy="152400"/>
            </a:xfrm>
          </p:grpSpPr>
          <p:sp>
            <p:nvSpPr>
              <p:cNvPr id="8510" name="Google Shape;8510;p75"/>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75"/>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75"/>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75"/>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75"/>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5" name="Google Shape;8515;p75"/>
            <p:cNvGrpSpPr/>
            <p:nvPr/>
          </p:nvGrpSpPr>
          <p:grpSpPr>
            <a:xfrm>
              <a:off x="3358399" y="4193010"/>
              <a:ext cx="2363377" cy="139537"/>
              <a:chOff x="3294800" y="4134603"/>
              <a:chExt cx="2638876" cy="152400"/>
            </a:xfrm>
          </p:grpSpPr>
          <p:sp>
            <p:nvSpPr>
              <p:cNvPr id="8516" name="Google Shape;8516;p75"/>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75"/>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75"/>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75"/>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75"/>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521" name="Google Shape;8521;p75"/>
          <p:cNvGraphicFramePr/>
          <p:nvPr/>
        </p:nvGraphicFramePr>
        <p:xfrm>
          <a:off x="711463" y="2153834"/>
          <a:ext cx="3000000" cy="3000000"/>
        </p:xfrm>
        <a:graphic>
          <a:graphicData uri="http://schemas.openxmlformats.org/drawingml/2006/table">
            <a:tbl>
              <a:tblPr>
                <a:noFill/>
                <a:tableStyleId>{E2B90221-AD01-485A-8860-45EA4678D4C5}</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8522" name="Google Shape;8522;p75"/>
          <p:cNvGrpSpPr/>
          <p:nvPr/>
        </p:nvGrpSpPr>
        <p:grpSpPr>
          <a:xfrm>
            <a:off x="4161132" y="2557649"/>
            <a:ext cx="1302095" cy="60959"/>
            <a:chOff x="3558802" y="4011427"/>
            <a:chExt cx="1866000" cy="111300"/>
          </a:xfrm>
        </p:grpSpPr>
        <p:sp>
          <p:nvSpPr>
            <p:cNvPr id="8523" name="Google Shape;8523;p75"/>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75"/>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5" name="Google Shape;8525;p75"/>
          <p:cNvGrpSpPr/>
          <p:nvPr/>
        </p:nvGrpSpPr>
        <p:grpSpPr>
          <a:xfrm>
            <a:off x="4706620" y="2839808"/>
            <a:ext cx="914340" cy="60959"/>
            <a:chOff x="3558802" y="4011427"/>
            <a:chExt cx="1866000" cy="111300"/>
          </a:xfrm>
        </p:grpSpPr>
        <p:sp>
          <p:nvSpPr>
            <p:cNvPr id="8526" name="Google Shape;8526;p75"/>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75"/>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8" name="Google Shape;8528;p75"/>
          <p:cNvGrpSpPr/>
          <p:nvPr/>
        </p:nvGrpSpPr>
        <p:grpSpPr>
          <a:xfrm>
            <a:off x="5871419" y="3167606"/>
            <a:ext cx="2522867" cy="1001454"/>
            <a:chOff x="1904318" y="789980"/>
            <a:chExt cx="1489472" cy="606868"/>
          </a:xfrm>
        </p:grpSpPr>
        <p:cxnSp>
          <p:nvCxnSpPr>
            <p:cNvPr id="8529" name="Google Shape;8529;p75"/>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530" name="Google Shape;8530;p75"/>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531" name="Google Shape;8531;p75"/>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8532" name="Google Shape;8532;p75"/>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8533" name="Google Shape;8533;p75"/>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8534" name="Google Shape;8534;p75"/>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8535" name="Google Shape;8535;p75"/>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8536" name="Google Shape;8536;p75"/>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75"/>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75"/>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75"/>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75"/>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75"/>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75"/>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8543" name="Google Shape;8543;p75"/>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544" name="Google Shape;8544;p75"/>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545" name="Google Shape;8545;p75"/>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6" name="Google Shape;8546;p75"/>
          <p:cNvGrpSpPr/>
          <p:nvPr/>
        </p:nvGrpSpPr>
        <p:grpSpPr>
          <a:xfrm>
            <a:off x="3355824" y="951642"/>
            <a:ext cx="2363393" cy="1005865"/>
            <a:chOff x="3292400" y="1193188"/>
            <a:chExt cx="2615240" cy="1131075"/>
          </a:xfrm>
        </p:grpSpPr>
        <p:sp>
          <p:nvSpPr>
            <p:cNvPr id="8547" name="Google Shape;8547;p75"/>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548" name="Google Shape;8548;p75"/>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549" name="Google Shape;8549;p75"/>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8550" name="Google Shape;8550;p75"/>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8551" name="Google Shape;8551;p75"/>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8552" name="Google Shape;8552;p75"/>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8553" name="Google Shape;8553;p75"/>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8554" name="Google Shape;8554;p75"/>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8555" name="Google Shape;8555;p75"/>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8556" name="Google Shape;8556;p75"/>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8557" name="Google Shape;8557;p75"/>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558" name="Google Shape;8558;p75"/>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559" name="Google Shape;8559;p75"/>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560" name="Google Shape;8560;p75"/>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561" name="Google Shape;8561;p75"/>
            <p:cNvGrpSpPr/>
            <p:nvPr/>
          </p:nvGrpSpPr>
          <p:grpSpPr>
            <a:xfrm>
              <a:off x="3748438" y="1378608"/>
              <a:ext cx="2159202" cy="903971"/>
              <a:chOff x="1683525" y="2179850"/>
              <a:chExt cx="4519050" cy="2134525"/>
            </a:xfrm>
          </p:grpSpPr>
          <p:sp>
            <p:nvSpPr>
              <p:cNvPr id="8562" name="Google Shape;8562;p75"/>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563" name="Google Shape;8563;p75"/>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564" name="Google Shape;8564;p75"/>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565" name="Google Shape;8565;p75"/>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566" name="Google Shape;8566;p75"/>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567" name="Google Shape;8567;p75"/>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568" name="Google Shape;8568;p75"/>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569" name="Google Shape;8569;p75"/>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570" name="Google Shape;8570;p75"/>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571" name="Google Shape;8571;p75"/>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572" name="Google Shape;8572;p75"/>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573" name="Google Shape;8573;p75"/>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77" name="Shape 8577"/>
        <p:cNvGrpSpPr/>
        <p:nvPr/>
      </p:nvGrpSpPr>
      <p:grpSpPr>
        <a:xfrm>
          <a:off x="0" y="0"/>
          <a:ext cx="0" cy="0"/>
          <a:chOff x="0" y="0"/>
          <a:chExt cx="0" cy="0"/>
        </a:xfrm>
      </p:grpSpPr>
      <p:grpSp>
        <p:nvGrpSpPr>
          <p:cNvPr id="8578" name="Google Shape;8578;p76"/>
          <p:cNvGrpSpPr/>
          <p:nvPr/>
        </p:nvGrpSpPr>
        <p:grpSpPr>
          <a:xfrm>
            <a:off x="4796690" y="970938"/>
            <a:ext cx="745431" cy="718863"/>
            <a:chOff x="4249973" y="1201875"/>
            <a:chExt cx="1958568" cy="1888762"/>
          </a:xfrm>
        </p:grpSpPr>
        <p:sp>
          <p:nvSpPr>
            <p:cNvPr id="8579" name="Google Shape;8579;p76"/>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80" name="Google Shape;8580;p76"/>
            <p:cNvGrpSpPr/>
            <p:nvPr/>
          </p:nvGrpSpPr>
          <p:grpSpPr>
            <a:xfrm>
              <a:off x="5853086" y="1789142"/>
              <a:ext cx="355454" cy="1048099"/>
              <a:chOff x="5576108" y="2016725"/>
              <a:chExt cx="565200" cy="1666560"/>
            </a:xfrm>
          </p:grpSpPr>
          <p:sp>
            <p:nvSpPr>
              <p:cNvPr id="8581" name="Google Shape;8581;p76"/>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582" name="Google Shape;8582;p76"/>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3" name="Google Shape;8583;p76"/>
            <p:cNvGrpSpPr/>
            <p:nvPr/>
          </p:nvGrpSpPr>
          <p:grpSpPr>
            <a:xfrm>
              <a:off x="4869455" y="2691676"/>
              <a:ext cx="1013897" cy="398961"/>
              <a:chOff x="4012057" y="3451825"/>
              <a:chExt cx="1612175" cy="634379"/>
            </a:xfrm>
          </p:grpSpPr>
          <p:sp>
            <p:nvSpPr>
              <p:cNvPr id="8584" name="Google Shape;8584;p76"/>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585" name="Google Shape;8585;p76"/>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6" name="Google Shape;8586;p76"/>
            <p:cNvGrpSpPr/>
            <p:nvPr/>
          </p:nvGrpSpPr>
          <p:grpSpPr>
            <a:xfrm>
              <a:off x="4276937" y="2155961"/>
              <a:ext cx="651965" cy="891358"/>
              <a:chOff x="3069908" y="2599997"/>
              <a:chExt cx="1036675" cy="1417328"/>
            </a:xfrm>
          </p:grpSpPr>
          <p:sp>
            <p:nvSpPr>
              <p:cNvPr id="8587" name="Google Shape;8587;p76"/>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588" name="Google Shape;8588;p76"/>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9" name="Google Shape;8589;p76"/>
            <p:cNvGrpSpPr/>
            <p:nvPr/>
          </p:nvGrpSpPr>
          <p:grpSpPr>
            <a:xfrm>
              <a:off x="5054918" y="1201875"/>
              <a:ext cx="999548" cy="602711"/>
              <a:chOff x="4306958" y="1082925"/>
              <a:chExt cx="1589359" cy="958358"/>
            </a:xfrm>
          </p:grpSpPr>
          <p:sp>
            <p:nvSpPr>
              <p:cNvPr id="8590" name="Google Shape;8590;p76"/>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591" name="Google Shape;8591;p76"/>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2" name="Google Shape;8592;p76"/>
            <p:cNvGrpSpPr/>
            <p:nvPr/>
          </p:nvGrpSpPr>
          <p:grpSpPr>
            <a:xfrm>
              <a:off x="4249973" y="1303451"/>
              <a:ext cx="799317" cy="841334"/>
              <a:chOff x="3027033" y="1244439"/>
              <a:chExt cx="1270977" cy="1337786"/>
            </a:xfrm>
          </p:grpSpPr>
          <p:sp>
            <p:nvSpPr>
              <p:cNvPr id="8593" name="Google Shape;8593;p76"/>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594" name="Google Shape;8594;p76"/>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95" name="Google Shape;8595;p76"/>
          <p:cNvGrpSpPr/>
          <p:nvPr/>
        </p:nvGrpSpPr>
        <p:grpSpPr>
          <a:xfrm>
            <a:off x="713063" y="1849388"/>
            <a:ext cx="761767" cy="729896"/>
            <a:chOff x="2657744" y="2337745"/>
            <a:chExt cx="832987" cy="798137"/>
          </a:xfrm>
        </p:grpSpPr>
        <p:sp>
          <p:nvSpPr>
            <p:cNvPr id="8596" name="Google Shape;8596;p76"/>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76"/>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76"/>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76"/>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76"/>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76"/>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2" name="Google Shape;8602;p76"/>
          <p:cNvGrpSpPr/>
          <p:nvPr/>
        </p:nvGrpSpPr>
        <p:grpSpPr>
          <a:xfrm>
            <a:off x="3224027" y="1852594"/>
            <a:ext cx="685569" cy="723586"/>
            <a:chOff x="3398134" y="2057755"/>
            <a:chExt cx="704087" cy="743130"/>
          </a:xfrm>
        </p:grpSpPr>
        <p:grpSp>
          <p:nvGrpSpPr>
            <p:cNvPr id="8603" name="Google Shape;8603;p76"/>
            <p:cNvGrpSpPr/>
            <p:nvPr/>
          </p:nvGrpSpPr>
          <p:grpSpPr>
            <a:xfrm>
              <a:off x="3398134" y="2290183"/>
              <a:ext cx="315300" cy="219900"/>
              <a:chOff x="3398134" y="2290183"/>
              <a:chExt cx="315300" cy="219900"/>
            </a:xfrm>
          </p:grpSpPr>
          <p:sp>
            <p:nvSpPr>
              <p:cNvPr id="8604" name="Google Shape;8604;p76"/>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605" name="Google Shape;8605;p76"/>
              <p:cNvCxnSpPr>
                <a:stCxn id="8604"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8606" name="Google Shape;8606;p76"/>
            <p:cNvGrpSpPr/>
            <p:nvPr/>
          </p:nvGrpSpPr>
          <p:grpSpPr>
            <a:xfrm>
              <a:off x="3547823" y="2467358"/>
              <a:ext cx="219900" cy="333527"/>
              <a:chOff x="3547823" y="2467358"/>
              <a:chExt cx="219900" cy="333527"/>
            </a:xfrm>
          </p:grpSpPr>
          <p:sp>
            <p:nvSpPr>
              <p:cNvPr id="8607" name="Google Shape;8607;p76"/>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608" name="Google Shape;8608;p76"/>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8609" name="Google Shape;8609;p76"/>
            <p:cNvGrpSpPr/>
            <p:nvPr/>
          </p:nvGrpSpPr>
          <p:grpSpPr>
            <a:xfrm>
              <a:off x="3734138" y="2467358"/>
              <a:ext cx="219900" cy="333527"/>
              <a:chOff x="3734138" y="2467358"/>
              <a:chExt cx="219900" cy="333527"/>
            </a:xfrm>
          </p:grpSpPr>
          <p:sp>
            <p:nvSpPr>
              <p:cNvPr id="8610" name="Google Shape;8610;p76"/>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611" name="Google Shape;8611;p76"/>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8612" name="Google Shape;8612;p76"/>
            <p:cNvGrpSpPr/>
            <p:nvPr/>
          </p:nvGrpSpPr>
          <p:grpSpPr>
            <a:xfrm>
              <a:off x="3787560" y="2288011"/>
              <a:ext cx="314661" cy="219900"/>
              <a:chOff x="3787560" y="2288011"/>
              <a:chExt cx="314661" cy="219900"/>
            </a:xfrm>
          </p:grpSpPr>
          <p:sp>
            <p:nvSpPr>
              <p:cNvPr id="8613" name="Google Shape;8613;p76"/>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614" name="Google Shape;8614;p76"/>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8615" name="Google Shape;8615;p76"/>
            <p:cNvGrpSpPr/>
            <p:nvPr/>
          </p:nvGrpSpPr>
          <p:grpSpPr>
            <a:xfrm>
              <a:off x="3637290" y="2057755"/>
              <a:ext cx="219900" cy="335499"/>
              <a:chOff x="3637290" y="2057755"/>
              <a:chExt cx="219900" cy="335499"/>
            </a:xfrm>
          </p:grpSpPr>
          <p:sp>
            <p:nvSpPr>
              <p:cNvPr id="8616" name="Google Shape;8616;p76"/>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8617" name="Google Shape;8617;p76"/>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8618" name="Google Shape;8618;p76"/>
          <p:cNvGrpSpPr/>
          <p:nvPr/>
        </p:nvGrpSpPr>
        <p:grpSpPr>
          <a:xfrm>
            <a:off x="4899249" y="1859290"/>
            <a:ext cx="710153" cy="710153"/>
            <a:chOff x="5007123" y="2079403"/>
            <a:chExt cx="687600" cy="687600"/>
          </a:xfrm>
        </p:grpSpPr>
        <p:sp>
          <p:nvSpPr>
            <p:cNvPr id="8619" name="Google Shape;8619;p76"/>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76"/>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76"/>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76"/>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3" name="Google Shape;8623;p76"/>
          <p:cNvGrpSpPr/>
          <p:nvPr/>
        </p:nvGrpSpPr>
        <p:grpSpPr>
          <a:xfrm>
            <a:off x="5708687" y="1853796"/>
            <a:ext cx="720998" cy="721183"/>
            <a:chOff x="5797446" y="2063053"/>
            <a:chExt cx="698100" cy="698280"/>
          </a:xfrm>
        </p:grpSpPr>
        <p:sp>
          <p:nvSpPr>
            <p:cNvPr id="8624" name="Google Shape;8624;p76"/>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76"/>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76"/>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76"/>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8" name="Google Shape;8628;p76"/>
          <p:cNvGrpSpPr/>
          <p:nvPr/>
        </p:nvGrpSpPr>
        <p:grpSpPr>
          <a:xfrm>
            <a:off x="8153834" y="3499401"/>
            <a:ext cx="280585" cy="673164"/>
            <a:chOff x="8075075" y="3754290"/>
            <a:chExt cx="255612" cy="613194"/>
          </a:xfrm>
        </p:grpSpPr>
        <p:grpSp>
          <p:nvGrpSpPr>
            <p:cNvPr id="8629" name="Google Shape;8629;p76"/>
            <p:cNvGrpSpPr/>
            <p:nvPr/>
          </p:nvGrpSpPr>
          <p:grpSpPr>
            <a:xfrm>
              <a:off x="8075075" y="3754290"/>
              <a:ext cx="255612" cy="613194"/>
              <a:chOff x="8075075" y="3754290"/>
              <a:chExt cx="255612" cy="613194"/>
            </a:xfrm>
          </p:grpSpPr>
          <p:sp>
            <p:nvSpPr>
              <p:cNvPr id="8630" name="Google Shape;8630;p76"/>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76"/>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32" name="Google Shape;8632;p76"/>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3" name="Google Shape;8633;p76"/>
          <p:cNvGrpSpPr/>
          <p:nvPr/>
        </p:nvGrpSpPr>
        <p:grpSpPr>
          <a:xfrm>
            <a:off x="5270892" y="3488198"/>
            <a:ext cx="470352" cy="683745"/>
            <a:chOff x="1697726" y="3244179"/>
            <a:chExt cx="788124" cy="1146069"/>
          </a:xfrm>
        </p:grpSpPr>
        <p:sp>
          <p:nvSpPr>
            <p:cNvPr id="8634" name="Google Shape;8634;p76"/>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76"/>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36" name="Google Shape;8636;p76"/>
          <p:cNvSpPr/>
          <p:nvPr/>
        </p:nvSpPr>
        <p:spPr>
          <a:xfrm>
            <a:off x="8128357" y="3402200"/>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37" name="Google Shape;8637;p76"/>
          <p:cNvGrpSpPr/>
          <p:nvPr/>
        </p:nvGrpSpPr>
        <p:grpSpPr>
          <a:xfrm>
            <a:off x="5892043" y="3499400"/>
            <a:ext cx="293891" cy="293845"/>
            <a:chOff x="6134814" y="3754290"/>
            <a:chExt cx="293891" cy="293845"/>
          </a:xfrm>
        </p:grpSpPr>
        <p:sp>
          <p:nvSpPr>
            <p:cNvPr id="8638" name="Google Shape;8638;p76"/>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76"/>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0" name="Google Shape;8640;p76"/>
          <p:cNvGrpSpPr/>
          <p:nvPr/>
        </p:nvGrpSpPr>
        <p:grpSpPr>
          <a:xfrm>
            <a:off x="5892043" y="3878071"/>
            <a:ext cx="293891" cy="293891"/>
            <a:chOff x="6134814" y="4086186"/>
            <a:chExt cx="293891" cy="293891"/>
          </a:xfrm>
        </p:grpSpPr>
        <p:sp>
          <p:nvSpPr>
            <p:cNvPr id="8641" name="Google Shape;8641;p76"/>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76"/>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43" name="Google Shape;8643;p76"/>
          <p:cNvSpPr/>
          <p:nvPr/>
        </p:nvSpPr>
        <p:spPr>
          <a:xfrm>
            <a:off x="6930470" y="3498597"/>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76"/>
          <p:cNvSpPr/>
          <p:nvPr/>
        </p:nvSpPr>
        <p:spPr>
          <a:xfrm rot="10800000">
            <a:off x="6336732" y="3496335"/>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45" name="Google Shape;8645;p76"/>
          <p:cNvGrpSpPr/>
          <p:nvPr/>
        </p:nvGrpSpPr>
        <p:grpSpPr>
          <a:xfrm>
            <a:off x="7817018" y="2706764"/>
            <a:ext cx="622883" cy="621944"/>
            <a:chOff x="1187048" y="238125"/>
            <a:chExt cx="5256397" cy="5248476"/>
          </a:xfrm>
        </p:grpSpPr>
        <p:sp>
          <p:nvSpPr>
            <p:cNvPr id="8646" name="Google Shape;8646;p76"/>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76"/>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76"/>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76"/>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0" name="Google Shape;8650;p76"/>
          <p:cNvGrpSpPr/>
          <p:nvPr/>
        </p:nvGrpSpPr>
        <p:grpSpPr>
          <a:xfrm>
            <a:off x="2274123" y="2716372"/>
            <a:ext cx="1310987" cy="612407"/>
            <a:chOff x="238125" y="1188750"/>
            <a:chExt cx="7140450" cy="3335550"/>
          </a:xfrm>
        </p:grpSpPr>
        <p:sp>
          <p:nvSpPr>
            <p:cNvPr id="8651" name="Google Shape;8651;p76"/>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76"/>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76"/>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76"/>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76"/>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6" name="Google Shape;8656;p76"/>
          <p:cNvGrpSpPr/>
          <p:nvPr/>
        </p:nvGrpSpPr>
        <p:grpSpPr>
          <a:xfrm>
            <a:off x="6599995" y="2706927"/>
            <a:ext cx="1110299" cy="621702"/>
            <a:chOff x="238125" y="1335475"/>
            <a:chExt cx="5418735" cy="3034175"/>
          </a:xfrm>
        </p:grpSpPr>
        <p:sp>
          <p:nvSpPr>
            <p:cNvPr id="8657" name="Google Shape;8657;p76"/>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76"/>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76"/>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0" name="Google Shape;8660;p76"/>
          <p:cNvGrpSpPr/>
          <p:nvPr/>
        </p:nvGrpSpPr>
        <p:grpSpPr>
          <a:xfrm>
            <a:off x="5417655" y="2703824"/>
            <a:ext cx="1074451" cy="627181"/>
            <a:chOff x="5359127" y="2910889"/>
            <a:chExt cx="1097723" cy="640831"/>
          </a:xfrm>
        </p:grpSpPr>
        <p:grpSp>
          <p:nvGrpSpPr>
            <p:cNvPr id="8661" name="Google Shape;8661;p76"/>
            <p:cNvGrpSpPr/>
            <p:nvPr/>
          </p:nvGrpSpPr>
          <p:grpSpPr>
            <a:xfrm>
              <a:off x="5929791" y="3263088"/>
              <a:ext cx="527060" cy="287097"/>
              <a:chOff x="5929791" y="3263088"/>
              <a:chExt cx="527060" cy="287097"/>
            </a:xfrm>
          </p:grpSpPr>
          <p:sp>
            <p:nvSpPr>
              <p:cNvPr id="8662" name="Google Shape;8662;p76"/>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663" name="Google Shape;8663;p76"/>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664" name="Google Shape;8664;p76"/>
            <p:cNvGrpSpPr/>
            <p:nvPr/>
          </p:nvGrpSpPr>
          <p:grpSpPr>
            <a:xfrm>
              <a:off x="5359127" y="3263089"/>
              <a:ext cx="526428" cy="288631"/>
              <a:chOff x="5359127" y="3263089"/>
              <a:chExt cx="526428" cy="288631"/>
            </a:xfrm>
          </p:grpSpPr>
          <p:sp>
            <p:nvSpPr>
              <p:cNvPr id="8665" name="Google Shape;8665;p76"/>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666" name="Google Shape;8666;p76"/>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667" name="Google Shape;8667;p76"/>
            <p:cNvGrpSpPr/>
            <p:nvPr/>
          </p:nvGrpSpPr>
          <p:grpSpPr>
            <a:xfrm>
              <a:off x="5551525" y="2910889"/>
              <a:ext cx="520901" cy="610283"/>
              <a:chOff x="5551525" y="2910889"/>
              <a:chExt cx="520901" cy="610283"/>
            </a:xfrm>
          </p:grpSpPr>
          <p:sp>
            <p:nvSpPr>
              <p:cNvPr id="8668" name="Google Shape;8668;p76"/>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669" name="Google Shape;8669;p76"/>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670" name="Google Shape;8670;p76"/>
            <p:cNvGrpSpPr/>
            <p:nvPr/>
          </p:nvGrpSpPr>
          <p:grpSpPr>
            <a:xfrm>
              <a:off x="5743962" y="2919100"/>
              <a:ext cx="623674" cy="284502"/>
              <a:chOff x="5743962" y="2919100"/>
              <a:chExt cx="623674" cy="284502"/>
            </a:xfrm>
          </p:grpSpPr>
          <p:sp>
            <p:nvSpPr>
              <p:cNvPr id="8671" name="Google Shape;8671;p76"/>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672" name="Google Shape;8672;p76"/>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8673" name="Google Shape;8673;p76"/>
          <p:cNvGrpSpPr/>
          <p:nvPr/>
        </p:nvGrpSpPr>
        <p:grpSpPr>
          <a:xfrm>
            <a:off x="7568868" y="1854536"/>
            <a:ext cx="874976" cy="719600"/>
            <a:chOff x="7608988" y="2093194"/>
            <a:chExt cx="817276" cy="672147"/>
          </a:xfrm>
        </p:grpSpPr>
        <p:cxnSp>
          <p:nvCxnSpPr>
            <p:cNvPr id="8674" name="Google Shape;8674;p76"/>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675" name="Google Shape;8675;p76"/>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676" name="Google Shape;8676;p76"/>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677" name="Google Shape;8677;p76"/>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678" name="Google Shape;8678;p76"/>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8679" name="Google Shape;8679;p76"/>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8680" name="Google Shape;8680;p76"/>
            <p:cNvGrpSpPr/>
            <p:nvPr/>
          </p:nvGrpSpPr>
          <p:grpSpPr>
            <a:xfrm>
              <a:off x="7721175" y="2093194"/>
              <a:ext cx="599587" cy="623846"/>
              <a:chOff x="7721175" y="2093194"/>
              <a:chExt cx="599587" cy="623846"/>
            </a:xfrm>
          </p:grpSpPr>
          <p:grpSp>
            <p:nvGrpSpPr>
              <p:cNvPr id="8681" name="Google Shape;8681;p76"/>
              <p:cNvGrpSpPr/>
              <p:nvPr/>
            </p:nvGrpSpPr>
            <p:grpSpPr>
              <a:xfrm>
                <a:off x="7721175" y="2093194"/>
                <a:ext cx="291605" cy="623846"/>
                <a:chOff x="9405575" y="2061418"/>
                <a:chExt cx="291605" cy="623846"/>
              </a:xfrm>
            </p:grpSpPr>
            <p:sp>
              <p:nvSpPr>
                <p:cNvPr id="8682" name="Google Shape;8682;p76"/>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76"/>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76"/>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76"/>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76"/>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76"/>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76"/>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9" name="Google Shape;8689;p76"/>
              <p:cNvGrpSpPr/>
              <p:nvPr/>
            </p:nvGrpSpPr>
            <p:grpSpPr>
              <a:xfrm flipH="1">
                <a:off x="8029157" y="2093194"/>
                <a:ext cx="291605" cy="623846"/>
                <a:chOff x="9405575" y="2061418"/>
                <a:chExt cx="291605" cy="623846"/>
              </a:xfrm>
            </p:grpSpPr>
            <p:sp>
              <p:nvSpPr>
                <p:cNvPr id="8690" name="Google Shape;8690;p76"/>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76"/>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76"/>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76"/>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76"/>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76"/>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76"/>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697" name="Google Shape;8697;p76"/>
          <p:cNvGrpSpPr/>
          <p:nvPr/>
        </p:nvGrpSpPr>
        <p:grpSpPr>
          <a:xfrm>
            <a:off x="4013304" y="970938"/>
            <a:ext cx="712557" cy="785901"/>
            <a:chOff x="4206459" y="1191441"/>
            <a:chExt cx="712557" cy="785901"/>
          </a:xfrm>
        </p:grpSpPr>
        <p:sp>
          <p:nvSpPr>
            <p:cNvPr id="8698" name="Google Shape;8698;p76"/>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76"/>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76"/>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76"/>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02" name="Google Shape;8702;p76"/>
            <p:cNvGrpSpPr/>
            <p:nvPr/>
          </p:nvGrpSpPr>
          <p:grpSpPr>
            <a:xfrm>
              <a:off x="4644280" y="1290523"/>
              <a:ext cx="143716" cy="29463"/>
              <a:chOff x="4644280" y="1290523"/>
              <a:chExt cx="143716" cy="29463"/>
            </a:xfrm>
          </p:grpSpPr>
          <p:sp>
            <p:nvSpPr>
              <p:cNvPr id="8703" name="Google Shape;8703;p76"/>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76"/>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76"/>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76"/>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7" name="Google Shape;8707;p76"/>
            <p:cNvGrpSpPr/>
            <p:nvPr/>
          </p:nvGrpSpPr>
          <p:grpSpPr>
            <a:xfrm>
              <a:off x="4356567" y="1191441"/>
              <a:ext cx="143690" cy="29488"/>
              <a:chOff x="4356567" y="1191441"/>
              <a:chExt cx="143690" cy="29488"/>
            </a:xfrm>
          </p:grpSpPr>
          <p:sp>
            <p:nvSpPr>
              <p:cNvPr id="8708" name="Google Shape;8708;p76"/>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76"/>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76"/>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76"/>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2" name="Google Shape;8712;p76"/>
            <p:cNvGrpSpPr/>
            <p:nvPr/>
          </p:nvGrpSpPr>
          <p:grpSpPr>
            <a:xfrm>
              <a:off x="4339009" y="1863727"/>
              <a:ext cx="143703" cy="29476"/>
              <a:chOff x="4339009" y="1863727"/>
              <a:chExt cx="143703" cy="29476"/>
            </a:xfrm>
          </p:grpSpPr>
          <p:sp>
            <p:nvSpPr>
              <p:cNvPr id="8713" name="Google Shape;8713;p76"/>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76"/>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76"/>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76"/>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7" name="Google Shape;8717;p76"/>
            <p:cNvGrpSpPr/>
            <p:nvPr/>
          </p:nvGrpSpPr>
          <p:grpSpPr>
            <a:xfrm>
              <a:off x="4206459" y="1607315"/>
              <a:ext cx="29539" cy="142899"/>
              <a:chOff x="4206459" y="1607315"/>
              <a:chExt cx="29539" cy="142899"/>
            </a:xfrm>
          </p:grpSpPr>
          <p:sp>
            <p:nvSpPr>
              <p:cNvPr id="8718" name="Google Shape;8718;p76"/>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76"/>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76"/>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76"/>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22" name="Google Shape;8722;p76"/>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76"/>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76"/>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76"/>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26" name="Google Shape;8726;p76"/>
            <p:cNvGrpSpPr/>
            <p:nvPr/>
          </p:nvGrpSpPr>
          <p:grpSpPr>
            <a:xfrm>
              <a:off x="4889463" y="1423737"/>
              <a:ext cx="29552" cy="142899"/>
              <a:chOff x="4889463" y="1423737"/>
              <a:chExt cx="29552" cy="142899"/>
            </a:xfrm>
          </p:grpSpPr>
          <p:sp>
            <p:nvSpPr>
              <p:cNvPr id="8727" name="Google Shape;8727;p76"/>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76"/>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76"/>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76"/>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1" name="Google Shape;8731;p76"/>
            <p:cNvGrpSpPr/>
            <p:nvPr/>
          </p:nvGrpSpPr>
          <p:grpSpPr>
            <a:xfrm>
              <a:off x="4771663" y="1876896"/>
              <a:ext cx="108651" cy="100447"/>
              <a:chOff x="4771663" y="1876896"/>
              <a:chExt cx="108651" cy="100447"/>
            </a:xfrm>
          </p:grpSpPr>
          <p:sp>
            <p:nvSpPr>
              <p:cNvPr id="8732" name="Google Shape;8732;p76"/>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76"/>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76"/>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76"/>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36" name="Google Shape;8736;p76"/>
          <p:cNvGrpSpPr/>
          <p:nvPr/>
        </p:nvGrpSpPr>
        <p:grpSpPr>
          <a:xfrm>
            <a:off x="4008780" y="1854161"/>
            <a:ext cx="791287" cy="720350"/>
            <a:chOff x="267375" y="1071875"/>
            <a:chExt cx="470500" cy="428550"/>
          </a:xfrm>
        </p:grpSpPr>
        <p:sp>
          <p:nvSpPr>
            <p:cNvPr id="8737" name="Google Shape;8737;p76"/>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76"/>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76"/>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76"/>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76"/>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76"/>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76"/>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76"/>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5" name="Google Shape;8745;p76"/>
          <p:cNvGrpSpPr/>
          <p:nvPr/>
        </p:nvGrpSpPr>
        <p:grpSpPr>
          <a:xfrm>
            <a:off x="709275" y="3498791"/>
            <a:ext cx="1408444" cy="673166"/>
            <a:chOff x="712664" y="3693287"/>
            <a:chExt cx="1460738" cy="698160"/>
          </a:xfrm>
        </p:grpSpPr>
        <p:grpSp>
          <p:nvGrpSpPr>
            <p:cNvPr id="8746" name="Google Shape;8746;p76"/>
            <p:cNvGrpSpPr/>
            <p:nvPr/>
          </p:nvGrpSpPr>
          <p:grpSpPr>
            <a:xfrm>
              <a:off x="1380079" y="4133090"/>
              <a:ext cx="234048" cy="258099"/>
              <a:chOff x="1380079" y="4133090"/>
              <a:chExt cx="234048" cy="258099"/>
            </a:xfrm>
          </p:grpSpPr>
          <p:sp>
            <p:nvSpPr>
              <p:cNvPr id="8747" name="Google Shape;8747;p76"/>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76"/>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76"/>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0" name="Google Shape;8750;p76"/>
            <p:cNvGrpSpPr/>
            <p:nvPr/>
          </p:nvGrpSpPr>
          <p:grpSpPr>
            <a:xfrm>
              <a:off x="884610" y="3864082"/>
              <a:ext cx="1118566" cy="527275"/>
              <a:chOff x="890961" y="3865463"/>
              <a:chExt cx="1115221" cy="525698"/>
            </a:xfrm>
          </p:grpSpPr>
          <p:sp>
            <p:nvSpPr>
              <p:cNvPr id="8751" name="Google Shape;8751;p76"/>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76"/>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76"/>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4" name="Google Shape;8754;p76"/>
            <p:cNvGrpSpPr/>
            <p:nvPr/>
          </p:nvGrpSpPr>
          <p:grpSpPr>
            <a:xfrm>
              <a:off x="712664" y="3693287"/>
              <a:ext cx="1460738" cy="698160"/>
              <a:chOff x="712664" y="3693025"/>
              <a:chExt cx="1460738" cy="698160"/>
            </a:xfrm>
          </p:grpSpPr>
          <p:sp>
            <p:nvSpPr>
              <p:cNvPr id="8755" name="Google Shape;8755;p76"/>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76"/>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76"/>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76"/>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76"/>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76"/>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61" name="Google Shape;8761;p76"/>
          <p:cNvGrpSpPr/>
          <p:nvPr/>
        </p:nvGrpSpPr>
        <p:grpSpPr>
          <a:xfrm>
            <a:off x="3146990" y="970938"/>
            <a:ext cx="795485" cy="738831"/>
            <a:chOff x="3348603" y="1236445"/>
            <a:chExt cx="749256" cy="695894"/>
          </a:xfrm>
        </p:grpSpPr>
        <p:grpSp>
          <p:nvGrpSpPr>
            <p:cNvPr id="8762" name="Google Shape;8762;p76"/>
            <p:cNvGrpSpPr/>
            <p:nvPr/>
          </p:nvGrpSpPr>
          <p:grpSpPr>
            <a:xfrm>
              <a:off x="3583779" y="1236445"/>
              <a:ext cx="293795" cy="285811"/>
              <a:chOff x="3750225" y="1774000"/>
              <a:chExt cx="149575" cy="145525"/>
            </a:xfrm>
          </p:grpSpPr>
          <p:sp>
            <p:nvSpPr>
              <p:cNvPr id="8763" name="Google Shape;8763;p76"/>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76"/>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5" name="Google Shape;8765;p76"/>
            <p:cNvGrpSpPr/>
            <p:nvPr/>
          </p:nvGrpSpPr>
          <p:grpSpPr>
            <a:xfrm>
              <a:off x="3775534" y="1462599"/>
              <a:ext cx="322325" cy="285958"/>
              <a:chOff x="3847850" y="1889150"/>
              <a:chExt cx="164100" cy="145600"/>
            </a:xfrm>
          </p:grpSpPr>
          <p:sp>
            <p:nvSpPr>
              <p:cNvPr id="8766" name="Google Shape;8766;p76"/>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76"/>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8" name="Google Shape;8768;p76"/>
            <p:cNvGrpSpPr/>
            <p:nvPr/>
          </p:nvGrpSpPr>
          <p:grpSpPr>
            <a:xfrm>
              <a:off x="3545329" y="1646528"/>
              <a:ext cx="293746" cy="285811"/>
              <a:chOff x="3730650" y="1982800"/>
              <a:chExt cx="149550" cy="145525"/>
            </a:xfrm>
          </p:grpSpPr>
          <p:sp>
            <p:nvSpPr>
              <p:cNvPr id="8769" name="Google Shape;8769;p76"/>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76"/>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1" name="Google Shape;8771;p76"/>
            <p:cNvGrpSpPr/>
            <p:nvPr/>
          </p:nvGrpSpPr>
          <p:grpSpPr>
            <a:xfrm>
              <a:off x="3348603" y="1415046"/>
              <a:ext cx="294384" cy="284387"/>
              <a:chOff x="3630494" y="1864938"/>
              <a:chExt cx="149875" cy="144800"/>
            </a:xfrm>
          </p:grpSpPr>
          <p:sp>
            <p:nvSpPr>
              <p:cNvPr id="8772" name="Google Shape;8772;p76"/>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76"/>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74" name="Google Shape;8774;p76"/>
          <p:cNvGrpSpPr/>
          <p:nvPr/>
        </p:nvGrpSpPr>
        <p:grpSpPr>
          <a:xfrm>
            <a:off x="2268517" y="3493834"/>
            <a:ext cx="1324924" cy="678083"/>
            <a:chOff x="2413923" y="3711366"/>
            <a:chExt cx="1374117" cy="703260"/>
          </a:xfrm>
        </p:grpSpPr>
        <p:grpSp>
          <p:nvGrpSpPr>
            <p:cNvPr id="8775" name="Google Shape;8775;p76"/>
            <p:cNvGrpSpPr/>
            <p:nvPr/>
          </p:nvGrpSpPr>
          <p:grpSpPr>
            <a:xfrm>
              <a:off x="2413923" y="3711366"/>
              <a:ext cx="1374117" cy="703260"/>
              <a:chOff x="2413923" y="3711366"/>
              <a:chExt cx="1374117" cy="703260"/>
            </a:xfrm>
          </p:grpSpPr>
          <p:sp>
            <p:nvSpPr>
              <p:cNvPr id="8776" name="Google Shape;8776;p76"/>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77" name="Google Shape;8777;p76"/>
              <p:cNvGrpSpPr/>
              <p:nvPr/>
            </p:nvGrpSpPr>
            <p:grpSpPr>
              <a:xfrm>
                <a:off x="2600284" y="3808654"/>
                <a:ext cx="234506" cy="138009"/>
                <a:chOff x="2600284" y="3808654"/>
                <a:chExt cx="234506" cy="138009"/>
              </a:xfrm>
            </p:grpSpPr>
            <p:sp>
              <p:nvSpPr>
                <p:cNvPr id="8778" name="Google Shape;8778;p76"/>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79" name="Google Shape;8779;p76"/>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780" name="Google Shape;8780;p76"/>
              <p:cNvGrpSpPr/>
              <p:nvPr/>
            </p:nvGrpSpPr>
            <p:grpSpPr>
              <a:xfrm>
                <a:off x="3359659" y="3805664"/>
                <a:ext cx="232294" cy="141000"/>
                <a:chOff x="3359659" y="3805664"/>
                <a:chExt cx="232294" cy="141000"/>
              </a:xfrm>
            </p:grpSpPr>
            <p:sp>
              <p:nvSpPr>
                <p:cNvPr id="8781" name="Google Shape;8781;p76"/>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82" name="Google Shape;8782;p76"/>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783" name="Google Shape;8783;p76"/>
              <p:cNvGrpSpPr/>
              <p:nvPr/>
            </p:nvGrpSpPr>
            <p:grpSpPr>
              <a:xfrm>
                <a:off x="3067316" y="3711366"/>
                <a:ext cx="66900" cy="166809"/>
                <a:chOff x="3067316" y="3711366"/>
                <a:chExt cx="66900" cy="166809"/>
              </a:xfrm>
            </p:grpSpPr>
            <p:sp>
              <p:nvSpPr>
                <p:cNvPr id="8784" name="Google Shape;8784;p76"/>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85" name="Google Shape;8785;p76"/>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786" name="Google Shape;8786;p76"/>
              <p:cNvGrpSpPr/>
              <p:nvPr/>
            </p:nvGrpSpPr>
            <p:grpSpPr>
              <a:xfrm>
                <a:off x="2413923" y="4058666"/>
                <a:ext cx="224119" cy="66900"/>
                <a:chOff x="2413923" y="4058666"/>
                <a:chExt cx="224119" cy="66900"/>
              </a:xfrm>
            </p:grpSpPr>
            <p:sp>
              <p:nvSpPr>
                <p:cNvPr id="8787" name="Google Shape;8787;p76"/>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88" name="Google Shape;8788;p76"/>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789" name="Google Shape;8789;p76"/>
              <p:cNvGrpSpPr/>
              <p:nvPr/>
            </p:nvGrpSpPr>
            <p:grpSpPr>
              <a:xfrm>
                <a:off x="3564643" y="4058666"/>
                <a:ext cx="223397" cy="66900"/>
                <a:chOff x="3564643" y="4058666"/>
                <a:chExt cx="223397" cy="66900"/>
              </a:xfrm>
            </p:grpSpPr>
            <p:sp>
              <p:nvSpPr>
                <p:cNvPr id="8790" name="Google Shape;8790;p76"/>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91" name="Google Shape;8791;p76"/>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8792" name="Google Shape;8792;p76"/>
            <p:cNvGrpSpPr/>
            <p:nvPr/>
          </p:nvGrpSpPr>
          <p:grpSpPr>
            <a:xfrm>
              <a:off x="2633353" y="3965763"/>
              <a:ext cx="933975" cy="445687"/>
              <a:chOff x="2633353" y="3965763"/>
              <a:chExt cx="933975" cy="445687"/>
            </a:xfrm>
          </p:grpSpPr>
          <p:sp>
            <p:nvSpPr>
              <p:cNvPr id="8793" name="Google Shape;8793;p76"/>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76"/>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95" name="Google Shape;8795;p76"/>
          <p:cNvGrpSpPr/>
          <p:nvPr/>
        </p:nvGrpSpPr>
        <p:grpSpPr>
          <a:xfrm>
            <a:off x="6392789" y="1044382"/>
            <a:ext cx="1131087" cy="587383"/>
            <a:chOff x="238125" y="999450"/>
            <a:chExt cx="7140700" cy="3708225"/>
          </a:xfrm>
        </p:grpSpPr>
        <p:sp>
          <p:nvSpPr>
            <p:cNvPr id="8796" name="Google Shape;8796;p76"/>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76"/>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76"/>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76"/>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76"/>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76"/>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76"/>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76"/>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76"/>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5" name="Google Shape;8805;p76"/>
          <p:cNvGrpSpPr/>
          <p:nvPr/>
        </p:nvGrpSpPr>
        <p:grpSpPr>
          <a:xfrm>
            <a:off x="3744240" y="3493876"/>
            <a:ext cx="1375854" cy="678131"/>
            <a:chOff x="3913765" y="3641905"/>
            <a:chExt cx="1522805" cy="750560"/>
          </a:xfrm>
        </p:grpSpPr>
        <p:grpSp>
          <p:nvGrpSpPr>
            <p:cNvPr id="8806" name="Google Shape;8806;p76"/>
            <p:cNvGrpSpPr/>
            <p:nvPr/>
          </p:nvGrpSpPr>
          <p:grpSpPr>
            <a:xfrm>
              <a:off x="3913765" y="3997002"/>
              <a:ext cx="1522805" cy="395463"/>
              <a:chOff x="3913765" y="3997002"/>
              <a:chExt cx="1522805" cy="395463"/>
            </a:xfrm>
          </p:grpSpPr>
          <p:grpSp>
            <p:nvGrpSpPr>
              <p:cNvPr id="8807" name="Google Shape;8807;p76"/>
              <p:cNvGrpSpPr/>
              <p:nvPr/>
            </p:nvGrpSpPr>
            <p:grpSpPr>
              <a:xfrm>
                <a:off x="3913765" y="4138659"/>
                <a:ext cx="507602" cy="253806"/>
                <a:chOff x="3913765" y="4138659"/>
                <a:chExt cx="507602" cy="253806"/>
              </a:xfrm>
            </p:grpSpPr>
            <p:sp>
              <p:nvSpPr>
                <p:cNvPr id="8808" name="Google Shape;8808;p76"/>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76"/>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8810" name="Google Shape;8810;p76"/>
              <p:cNvGrpSpPr/>
              <p:nvPr/>
            </p:nvGrpSpPr>
            <p:grpSpPr>
              <a:xfrm>
                <a:off x="4421361" y="3997002"/>
                <a:ext cx="507618" cy="395463"/>
                <a:chOff x="4421361" y="3997002"/>
                <a:chExt cx="507618" cy="395463"/>
              </a:xfrm>
            </p:grpSpPr>
            <p:sp>
              <p:nvSpPr>
                <p:cNvPr id="8811" name="Google Shape;8811;p76"/>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76"/>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3" name="Google Shape;8813;p76"/>
              <p:cNvGrpSpPr/>
              <p:nvPr/>
            </p:nvGrpSpPr>
            <p:grpSpPr>
              <a:xfrm>
                <a:off x="4928973" y="4189418"/>
                <a:ext cx="507596" cy="203047"/>
                <a:chOff x="4928973" y="4189418"/>
                <a:chExt cx="507596" cy="203047"/>
              </a:xfrm>
            </p:grpSpPr>
            <p:sp>
              <p:nvSpPr>
                <p:cNvPr id="8814" name="Google Shape;8814;p76"/>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76"/>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16" name="Google Shape;8816;p76"/>
            <p:cNvGrpSpPr/>
            <p:nvPr/>
          </p:nvGrpSpPr>
          <p:grpSpPr>
            <a:xfrm>
              <a:off x="4482186" y="3641905"/>
              <a:ext cx="397605" cy="349784"/>
              <a:chOff x="2906375" y="1159725"/>
              <a:chExt cx="1860575" cy="1636800"/>
            </a:xfrm>
          </p:grpSpPr>
          <p:sp>
            <p:nvSpPr>
              <p:cNvPr id="8817" name="Google Shape;8817;p76"/>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76"/>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76"/>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76"/>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21" name="Google Shape;8821;p76"/>
          <p:cNvGrpSpPr/>
          <p:nvPr/>
        </p:nvGrpSpPr>
        <p:grpSpPr>
          <a:xfrm>
            <a:off x="6528949" y="1853803"/>
            <a:ext cx="940737" cy="721067"/>
            <a:chOff x="6599718" y="2068734"/>
            <a:chExt cx="940737" cy="721067"/>
          </a:xfrm>
        </p:grpSpPr>
        <p:sp>
          <p:nvSpPr>
            <p:cNvPr id="8822" name="Google Shape;8822;p76"/>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76"/>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76"/>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76"/>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76"/>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76"/>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28" name="Google Shape;8828;p76"/>
            <p:cNvGrpSpPr/>
            <p:nvPr/>
          </p:nvGrpSpPr>
          <p:grpSpPr>
            <a:xfrm>
              <a:off x="6836957" y="2068734"/>
              <a:ext cx="461892" cy="721067"/>
              <a:chOff x="6836957" y="2068734"/>
              <a:chExt cx="461892" cy="721067"/>
            </a:xfrm>
          </p:grpSpPr>
          <p:sp>
            <p:nvSpPr>
              <p:cNvPr id="8829" name="Google Shape;8829;p76"/>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76"/>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76"/>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76"/>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76"/>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76"/>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35" name="Google Shape;8835;p76"/>
              <p:cNvGrpSpPr/>
              <p:nvPr/>
            </p:nvGrpSpPr>
            <p:grpSpPr>
              <a:xfrm>
                <a:off x="6836957" y="2068734"/>
                <a:ext cx="461892" cy="721067"/>
                <a:chOff x="6836957" y="2068734"/>
                <a:chExt cx="461892" cy="721067"/>
              </a:xfrm>
            </p:grpSpPr>
            <p:sp>
              <p:nvSpPr>
                <p:cNvPr id="8836" name="Google Shape;8836;p76"/>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76"/>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76"/>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76"/>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76"/>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76"/>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76"/>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843" name="Google Shape;8843;p76"/>
          <p:cNvGrpSpPr/>
          <p:nvPr/>
        </p:nvGrpSpPr>
        <p:grpSpPr>
          <a:xfrm>
            <a:off x="2412267" y="1858149"/>
            <a:ext cx="712577" cy="712374"/>
            <a:chOff x="2559249" y="2069323"/>
            <a:chExt cx="685566" cy="685634"/>
          </a:xfrm>
        </p:grpSpPr>
        <p:sp>
          <p:nvSpPr>
            <p:cNvPr id="8844" name="Google Shape;8844;p76"/>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76"/>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76"/>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76"/>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76"/>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76"/>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76"/>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76"/>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76"/>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76"/>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76"/>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76"/>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76"/>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7" name="Google Shape;8857;p76"/>
          <p:cNvGrpSpPr/>
          <p:nvPr/>
        </p:nvGrpSpPr>
        <p:grpSpPr>
          <a:xfrm>
            <a:off x="7594705" y="970938"/>
            <a:ext cx="845645" cy="711911"/>
            <a:chOff x="951975" y="315800"/>
            <a:chExt cx="5860325" cy="4933550"/>
          </a:xfrm>
        </p:grpSpPr>
        <p:sp>
          <p:nvSpPr>
            <p:cNvPr id="8858" name="Google Shape;8858;p76"/>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76"/>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76"/>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76"/>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76"/>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76"/>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76"/>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76"/>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6" name="Google Shape;8866;p76"/>
          <p:cNvGrpSpPr/>
          <p:nvPr/>
        </p:nvGrpSpPr>
        <p:grpSpPr>
          <a:xfrm>
            <a:off x="3691834" y="2707047"/>
            <a:ext cx="1617932" cy="621724"/>
            <a:chOff x="3862800" y="3038525"/>
            <a:chExt cx="1329006" cy="510698"/>
          </a:xfrm>
        </p:grpSpPr>
        <p:sp>
          <p:nvSpPr>
            <p:cNvPr id="8867" name="Google Shape;8867;p76"/>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76"/>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69" name="Google Shape;8869;p76"/>
            <p:cNvGrpSpPr/>
            <p:nvPr/>
          </p:nvGrpSpPr>
          <p:grpSpPr>
            <a:xfrm>
              <a:off x="3967075" y="3040337"/>
              <a:ext cx="1019927" cy="402126"/>
              <a:chOff x="3967075" y="3040337"/>
              <a:chExt cx="1019927" cy="402126"/>
            </a:xfrm>
          </p:grpSpPr>
          <p:sp>
            <p:nvSpPr>
              <p:cNvPr id="8870" name="Google Shape;8870;p76"/>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76"/>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2" name="Google Shape;8872;p76"/>
            <p:cNvGrpSpPr/>
            <p:nvPr/>
          </p:nvGrpSpPr>
          <p:grpSpPr>
            <a:xfrm>
              <a:off x="4186700" y="3040337"/>
              <a:ext cx="390475" cy="183289"/>
              <a:chOff x="4186700" y="3040337"/>
              <a:chExt cx="390475" cy="183289"/>
            </a:xfrm>
          </p:grpSpPr>
          <p:sp>
            <p:nvSpPr>
              <p:cNvPr id="8873" name="Google Shape;8873;p76"/>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76"/>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5" name="Google Shape;8875;p76"/>
            <p:cNvGrpSpPr/>
            <p:nvPr/>
          </p:nvGrpSpPr>
          <p:grpSpPr>
            <a:xfrm>
              <a:off x="4073727" y="3040337"/>
              <a:ext cx="697794" cy="296263"/>
              <a:chOff x="4073727" y="3040337"/>
              <a:chExt cx="697794" cy="296263"/>
            </a:xfrm>
          </p:grpSpPr>
          <p:sp>
            <p:nvSpPr>
              <p:cNvPr id="8876" name="Google Shape;8876;p76"/>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76"/>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8" name="Google Shape;8878;p76"/>
            <p:cNvGrpSpPr/>
            <p:nvPr/>
          </p:nvGrpSpPr>
          <p:grpSpPr>
            <a:xfrm>
              <a:off x="3862800" y="3038525"/>
              <a:ext cx="1329006" cy="510698"/>
              <a:chOff x="3862800" y="3038525"/>
              <a:chExt cx="1329006" cy="510698"/>
            </a:xfrm>
          </p:grpSpPr>
          <p:sp>
            <p:nvSpPr>
              <p:cNvPr id="8879" name="Google Shape;8879;p76"/>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76"/>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81" name="Google Shape;8881;p76"/>
          <p:cNvGrpSpPr/>
          <p:nvPr/>
        </p:nvGrpSpPr>
        <p:grpSpPr>
          <a:xfrm>
            <a:off x="700156" y="970938"/>
            <a:ext cx="883205" cy="775176"/>
            <a:chOff x="649648" y="271400"/>
            <a:chExt cx="6215377" cy="5455143"/>
          </a:xfrm>
        </p:grpSpPr>
        <p:sp>
          <p:nvSpPr>
            <p:cNvPr id="8882" name="Google Shape;8882;p76"/>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76"/>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76"/>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76"/>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76"/>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76"/>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76"/>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76"/>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76"/>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76"/>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76"/>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76"/>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4" name="Google Shape;8894;p76"/>
          <p:cNvGrpSpPr/>
          <p:nvPr/>
        </p:nvGrpSpPr>
        <p:grpSpPr>
          <a:xfrm>
            <a:off x="2308457" y="970938"/>
            <a:ext cx="767704" cy="815489"/>
            <a:chOff x="2499700" y="1135950"/>
            <a:chExt cx="732402" cy="777990"/>
          </a:xfrm>
        </p:grpSpPr>
        <p:grpSp>
          <p:nvGrpSpPr>
            <p:cNvPr id="8895" name="Google Shape;8895;p76"/>
            <p:cNvGrpSpPr/>
            <p:nvPr/>
          </p:nvGrpSpPr>
          <p:grpSpPr>
            <a:xfrm>
              <a:off x="2499700" y="1135950"/>
              <a:ext cx="732402" cy="694705"/>
              <a:chOff x="2499700" y="1135950"/>
              <a:chExt cx="732402" cy="694705"/>
            </a:xfrm>
          </p:grpSpPr>
          <p:sp>
            <p:nvSpPr>
              <p:cNvPr id="8896" name="Google Shape;8896;p76"/>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76"/>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76"/>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76"/>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76"/>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76"/>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76"/>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76"/>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76"/>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76"/>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76"/>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76"/>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76"/>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76"/>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76"/>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76"/>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76"/>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76"/>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76"/>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76"/>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76"/>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76"/>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76"/>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76"/>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76"/>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76"/>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76"/>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3" name="Google Shape;8923;p76"/>
            <p:cNvGrpSpPr/>
            <p:nvPr/>
          </p:nvGrpSpPr>
          <p:grpSpPr>
            <a:xfrm>
              <a:off x="2517909" y="1188726"/>
              <a:ext cx="702702" cy="725214"/>
              <a:chOff x="2517909" y="1188726"/>
              <a:chExt cx="702702" cy="725214"/>
            </a:xfrm>
          </p:grpSpPr>
          <p:sp>
            <p:nvSpPr>
              <p:cNvPr id="8924" name="Google Shape;8924;p76"/>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76"/>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76"/>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76"/>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76"/>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29" name="Google Shape;8929;p76"/>
          <p:cNvGrpSpPr/>
          <p:nvPr/>
        </p:nvGrpSpPr>
        <p:grpSpPr>
          <a:xfrm>
            <a:off x="1654189" y="970938"/>
            <a:ext cx="583439" cy="870229"/>
            <a:chOff x="1716825" y="1121550"/>
            <a:chExt cx="622800" cy="928938"/>
          </a:xfrm>
        </p:grpSpPr>
        <p:grpSp>
          <p:nvGrpSpPr>
            <p:cNvPr id="8930" name="Google Shape;8930;p76"/>
            <p:cNvGrpSpPr/>
            <p:nvPr/>
          </p:nvGrpSpPr>
          <p:grpSpPr>
            <a:xfrm>
              <a:off x="1716825" y="1121550"/>
              <a:ext cx="622800" cy="928938"/>
              <a:chOff x="1716825" y="1121550"/>
              <a:chExt cx="622800" cy="928938"/>
            </a:xfrm>
          </p:grpSpPr>
          <p:cxnSp>
            <p:nvCxnSpPr>
              <p:cNvPr id="8931" name="Google Shape;8931;p76"/>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8932" name="Google Shape;8932;p76"/>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3" name="Google Shape;8933;p76"/>
            <p:cNvGrpSpPr/>
            <p:nvPr/>
          </p:nvGrpSpPr>
          <p:grpSpPr>
            <a:xfrm>
              <a:off x="1768050" y="1172775"/>
              <a:ext cx="520200" cy="832000"/>
              <a:chOff x="1768050" y="1172775"/>
              <a:chExt cx="520200" cy="832000"/>
            </a:xfrm>
          </p:grpSpPr>
          <p:cxnSp>
            <p:nvCxnSpPr>
              <p:cNvPr id="8934" name="Google Shape;8934;p76"/>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8935" name="Google Shape;8935;p76"/>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6" name="Google Shape;8936;p76"/>
            <p:cNvGrpSpPr/>
            <p:nvPr/>
          </p:nvGrpSpPr>
          <p:grpSpPr>
            <a:xfrm>
              <a:off x="1820100" y="1225475"/>
              <a:ext cx="416400" cy="729575"/>
              <a:chOff x="1820100" y="1225475"/>
              <a:chExt cx="416400" cy="729575"/>
            </a:xfrm>
          </p:grpSpPr>
          <p:cxnSp>
            <p:nvCxnSpPr>
              <p:cNvPr id="8937" name="Google Shape;8937;p76"/>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8938" name="Google Shape;8938;p76"/>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9" name="Google Shape;8939;p76"/>
            <p:cNvGrpSpPr/>
            <p:nvPr/>
          </p:nvGrpSpPr>
          <p:grpSpPr>
            <a:xfrm>
              <a:off x="1874250" y="1278825"/>
              <a:ext cx="308100" cy="605275"/>
              <a:chOff x="1874250" y="1278825"/>
              <a:chExt cx="308100" cy="605275"/>
            </a:xfrm>
          </p:grpSpPr>
          <p:cxnSp>
            <p:nvCxnSpPr>
              <p:cNvPr id="8940" name="Google Shape;8940;p76"/>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8941" name="Google Shape;8941;p76"/>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42" name="Google Shape;8942;p76"/>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3" name="Google Shape;8943;p76"/>
          <p:cNvGrpSpPr/>
          <p:nvPr/>
        </p:nvGrpSpPr>
        <p:grpSpPr>
          <a:xfrm>
            <a:off x="1574012" y="1857260"/>
            <a:ext cx="739072" cy="714152"/>
            <a:chOff x="4334725" y="1355875"/>
            <a:chExt cx="3106650" cy="3001900"/>
          </a:xfrm>
        </p:grpSpPr>
        <p:grpSp>
          <p:nvGrpSpPr>
            <p:cNvPr id="8944" name="Google Shape;8944;p76"/>
            <p:cNvGrpSpPr/>
            <p:nvPr/>
          </p:nvGrpSpPr>
          <p:grpSpPr>
            <a:xfrm>
              <a:off x="4516050" y="1724875"/>
              <a:ext cx="2693725" cy="2632900"/>
              <a:chOff x="4516050" y="1724875"/>
              <a:chExt cx="2693725" cy="2632900"/>
            </a:xfrm>
          </p:grpSpPr>
          <p:sp>
            <p:nvSpPr>
              <p:cNvPr id="8945" name="Google Shape;8945;p76"/>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76"/>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76"/>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8" name="Google Shape;8948;p76"/>
            <p:cNvGrpSpPr/>
            <p:nvPr/>
          </p:nvGrpSpPr>
          <p:grpSpPr>
            <a:xfrm>
              <a:off x="4334725" y="1355875"/>
              <a:ext cx="3106650" cy="2709650"/>
              <a:chOff x="4334725" y="1355875"/>
              <a:chExt cx="3106650" cy="2709650"/>
            </a:xfrm>
          </p:grpSpPr>
          <p:sp>
            <p:nvSpPr>
              <p:cNvPr id="8949" name="Google Shape;8949;p76"/>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76"/>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76"/>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52" name="Google Shape;8952;p76"/>
          <p:cNvGrpSpPr/>
          <p:nvPr/>
        </p:nvGrpSpPr>
        <p:grpSpPr>
          <a:xfrm>
            <a:off x="7690961" y="3488031"/>
            <a:ext cx="312074" cy="684173"/>
            <a:chOff x="7645573" y="3754300"/>
            <a:chExt cx="293855" cy="644170"/>
          </a:xfrm>
        </p:grpSpPr>
        <p:sp>
          <p:nvSpPr>
            <p:cNvPr id="8953" name="Google Shape;8953;p76"/>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76"/>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5" name="Google Shape;8955;p76"/>
          <p:cNvGrpSpPr/>
          <p:nvPr/>
        </p:nvGrpSpPr>
        <p:grpSpPr>
          <a:xfrm>
            <a:off x="5612949" y="970938"/>
            <a:ext cx="709011" cy="739359"/>
            <a:chOff x="5830645" y="1256617"/>
            <a:chExt cx="530340" cy="553040"/>
          </a:xfrm>
        </p:grpSpPr>
        <p:grpSp>
          <p:nvGrpSpPr>
            <p:cNvPr id="8956" name="Google Shape;8956;p76"/>
            <p:cNvGrpSpPr/>
            <p:nvPr/>
          </p:nvGrpSpPr>
          <p:grpSpPr>
            <a:xfrm>
              <a:off x="5830645" y="1256617"/>
              <a:ext cx="259743" cy="269909"/>
              <a:chOff x="5830645" y="1256617"/>
              <a:chExt cx="259743" cy="269909"/>
            </a:xfrm>
          </p:grpSpPr>
          <p:sp>
            <p:nvSpPr>
              <p:cNvPr id="8957" name="Google Shape;8957;p76"/>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76"/>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9" name="Google Shape;8959;p76"/>
            <p:cNvGrpSpPr/>
            <p:nvPr/>
          </p:nvGrpSpPr>
          <p:grpSpPr>
            <a:xfrm>
              <a:off x="6101293" y="1256617"/>
              <a:ext cx="259692" cy="269909"/>
              <a:chOff x="6101293" y="1256617"/>
              <a:chExt cx="259692" cy="269909"/>
            </a:xfrm>
          </p:grpSpPr>
          <p:sp>
            <p:nvSpPr>
              <p:cNvPr id="8960" name="Google Shape;8960;p76"/>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76"/>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2" name="Google Shape;8962;p76"/>
            <p:cNvGrpSpPr/>
            <p:nvPr/>
          </p:nvGrpSpPr>
          <p:grpSpPr>
            <a:xfrm>
              <a:off x="5830645" y="1539749"/>
              <a:ext cx="259692" cy="269909"/>
              <a:chOff x="5830645" y="1539749"/>
              <a:chExt cx="259692" cy="269909"/>
            </a:xfrm>
          </p:grpSpPr>
          <p:sp>
            <p:nvSpPr>
              <p:cNvPr id="8963" name="Google Shape;8963;p76"/>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76"/>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5" name="Google Shape;8965;p76"/>
            <p:cNvGrpSpPr/>
            <p:nvPr/>
          </p:nvGrpSpPr>
          <p:grpSpPr>
            <a:xfrm>
              <a:off x="6101293" y="1539749"/>
              <a:ext cx="259692" cy="269909"/>
              <a:chOff x="6101293" y="1539749"/>
              <a:chExt cx="259692" cy="269909"/>
            </a:xfrm>
          </p:grpSpPr>
          <p:sp>
            <p:nvSpPr>
              <p:cNvPr id="8966" name="Google Shape;8966;p76"/>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76"/>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68" name="Google Shape;8968;p76"/>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9" name="Google Shape;8969;p76"/>
          <p:cNvGrpSpPr/>
          <p:nvPr/>
        </p:nvGrpSpPr>
        <p:grpSpPr>
          <a:xfrm>
            <a:off x="714444" y="2707054"/>
            <a:ext cx="1452955" cy="621360"/>
            <a:chOff x="732422" y="2990152"/>
            <a:chExt cx="1337773" cy="572102"/>
          </a:xfrm>
        </p:grpSpPr>
        <p:sp>
          <p:nvSpPr>
            <p:cNvPr id="8970" name="Google Shape;8970;p76"/>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76"/>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76"/>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76"/>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76"/>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76"/>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79" name="Shape 8979"/>
        <p:cNvGrpSpPr/>
        <p:nvPr/>
      </p:nvGrpSpPr>
      <p:grpSpPr>
        <a:xfrm>
          <a:off x="0" y="0"/>
          <a:ext cx="0" cy="0"/>
          <a:chOff x="0" y="0"/>
          <a:chExt cx="0" cy="0"/>
        </a:xfrm>
      </p:grpSpPr>
      <p:grpSp>
        <p:nvGrpSpPr>
          <p:cNvPr id="8980" name="Google Shape;8980;p77"/>
          <p:cNvGrpSpPr/>
          <p:nvPr/>
        </p:nvGrpSpPr>
        <p:grpSpPr>
          <a:xfrm>
            <a:off x="708579" y="965872"/>
            <a:ext cx="1636117" cy="1526144"/>
            <a:chOff x="729238" y="1179665"/>
            <a:chExt cx="1636117" cy="1526144"/>
          </a:xfrm>
        </p:grpSpPr>
        <p:grpSp>
          <p:nvGrpSpPr>
            <p:cNvPr id="8981" name="Google Shape;8981;p77"/>
            <p:cNvGrpSpPr/>
            <p:nvPr/>
          </p:nvGrpSpPr>
          <p:grpSpPr>
            <a:xfrm>
              <a:off x="729238" y="1179665"/>
              <a:ext cx="80700" cy="1526144"/>
              <a:chOff x="729238" y="1179665"/>
              <a:chExt cx="80700" cy="1526144"/>
            </a:xfrm>
          </p:grpSpPr>
          <p:sp>
            <p:nvSpPr>
              <p:cNvPr id="8982" name="Google Shape;8982;p77"/>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77"/>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77"/>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77"/>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77"/>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77"/>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77"/>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77"/>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77"/>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77"/>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2" name="Google Shape;8992;p77"/>
            <p:cNvGrpSpPr/>
            <p:nvPr/>
          </p:nvGrpSpPr>
          <p:grpSpPr>
            <a:xfrm>
              <a:off x="903098" y="1179665"/>
              <a:ext cx="80700" cy="1526144"/>
              <a:chOff x="903098" y="1179665"/>
              <a:chExt cx="80700" cy="1526144"/>
            </a:xfrm>
          </p:grpSpPr>
          <p:sp>
            <p:nvSpPr>
              <p:cNvPr id="8993" name="Google Shape;8993;p77"/>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77"/>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77"/>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77"/>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77"/>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77"/>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77"/>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77"/>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77"/>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77"/>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3" name="Google Shape;9003;p77"/>
            <p:cNvGrpSpPr/>
            <p:nvPr/>
          </p:nvGrpSpPr>
          <p:grpSpPr>
            <a:xfrm>
              <a:off x="1076958" y="1179665"/>
              <a:ext cx="80700" cy="1526144"/>
              <a:chOff x="1076958" y="1179665"/>
              <a:chExt cx="80700" cy="1526144"/>
            </a:xfrm>
          </p:grpSpPr>
          <p:sp>
            <p:nvSpPr>
              <p:cNvPr id="9004" name="Google Shape;9004;p77"/>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77"/>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77"/>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77"/>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77"/>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77"/>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77"/>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77"/>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77"/>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77"/>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4" name="Google Shape;9014;p77"/>
            <p:cNvGrpSpPr/>
            <p:nvPr/>
          </p:nvGrpSpPr>
          <p:grpSpPr>
            <a:xfrm>
              <a:off x="1247707" y="1179665"/>
              <a:ext cx="80700" cy="1526144"/>
              <a:chOff x="1247707" y="1179665"/>
              <a:chExt cx="80700" cy="1526144"/>
            </a:xfrm>
          </p:grpSpPr>
          <p:sp>
            <p:nvSpPr>
              <p:cNvPr id="9015" name="Google Shape;9015;p77"/>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77"/>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77"/>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77"/>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77"/>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77"/>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77"/>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77"/>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77"/>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77"/>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5" name="Google Shape;9025;p77"/>
            <p:cNvGrpSpPr/>
            <p:nvPr/>
          </p:nvGrpSpPr>
          <p:grpSpPr>
            <a:xfrm>
              <a:off x="1421567" y="1179665"/>
              <a:ext cx="80700" cy="1526144"/>
              <a:chOff x="1421567" y="1179665"/>
              <a:chExt cx="80700" cy="1526144"/>
            </a:xfrm>
          </p:grpSpPr>
          <p:sp>
            <p:nvSpPr>
              <p:cNvPr id="9026" name="Google Shape;9026;p77"/>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77"/>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77"/>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77"/>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77"/>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77"/>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77"/>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77"/>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77"/>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77"/>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6" name="Google Shape;9036;p77"/>
            <p:cNvGrpSpPr/>
            <p:nvPr/>
          </p:nvGrpSpPr>
          <p:grpSpPr>
            <a:xfrm>
              <a:off x="1592327" y="1179665"/>
              <a:ext cx="80700" cy="1526144"/>
              <a:chOff x="1592327" y="1179665"/>
              <a:chExt cx="80700" cy="1526144"/>
            </a:xfrm>
          </p:grpSpPr>
          <p:sp>
            <p:nvSpPr>
              <p:cNvPr id="9037" name="Google Shape;9037;p77"/>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77"/>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77"/>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77"/>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77"/>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77"/>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77"/>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77"/>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77"/>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77"/>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7" name="Google Shape;9047;p77"/>
            <p:cNvGrpSpPr/>
            <p:nvPr/>
          </p:nvGrpSpPr>
          <p:grpSpPr>
            <a:xfrm>
              <a:off x="1766187" y="1179665"/>
              <a:ext cx="80700" cy="1526144"/>
              <a:chOff x="1766187" y="1179665"/>
              <a:chExt cx="80700" cy="1526144"/>
            </a:xfrm>
          </p:grpSpPr>
          <p:sp>
            <p:nvSpPr>
              <p:cNvPr id="9048" name="Google Shape;9048;p77"/>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77"/>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77"/>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77"/>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77"/>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77"/>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77"/>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77"/>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77"/>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77"/>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8" name="Google Shape;9058;p77"/>
            <p:cNvGrpSpPr/>
            <p:nvPr/>
          </p:nvGrpSpPr>
          <p:grpSpPr>
            <a:xfrm>
              <a:off x="1936935" y="1179665"/>
              <a:ext cx="80700" cy="1526144"/>
              <a:chOff x="1936935" y="1179665"/>
              <a:chExt cx="80700" cy="1526144"/>
            </a:xfrm>
          </p:grpSpPr>
          <p:sp>
            <p:nvSpPr>
              <p:cNvPr id="9059" name="Google Shape;9059;p77"/>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77"/>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77"/>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77"/>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77"/>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77"/>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77"/>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77"/>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77"/>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77"/>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9" name="Google Shape;9069;p77"/>
            <p:cNvGrpSpPr/>
            <p:nvPr/>
          </p:nvGrpSpPr>
          <p:grpSpPr>
            <a:xfrm>
              <a:off x="2110795" y="1179665"/>
              <a:ext cx="80700" cy="1526144"/>
              <a:chOff x="2110795" y="1179665"/>
              <a:chExt cx="80700" cy="1526144"/>
            </a:xfrm>
          </p:grpSpPr>
          <p:sp>
            <p:nvSpPr>
              <p:cNvPr id="9070" name="Google Shape;9070;p77"/>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77"/>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77"/>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77"/>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77"/>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77"/>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77"/>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77"/>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77"/>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77"/>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0" name="Google Shape;9080;p77"/>
            <p:cNvGrpSpPr/>
            <p:nvPr/>
          </p:nvGrpSpPr>
          <p:grpSpPr>
            <a:xfrm>
              <a:off x="2284655" y="1179665"/>
              <a:ext cx="80700" cy="1526144"/>
              <a:chOff x="2284655" y="1179665"/>
              <a:chExt cx="80700" cy="1526144"/>
            </a:xfrm>
          </p:grpSpPr>
          <p:sp>
            <p:nvSpPr>
              <p:cNvPr id="9081" name="Google Shape;9081;p77"/>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77"/>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77"/>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77"/>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77"/>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77"/>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77"/>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77"/>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77"/>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77"/>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91" name="Google Shape;9091;p77"/>
          <p:cNvGrpSpPr/>
          <p:nvPr/>
        </p:nvGrpSpPr>
        <p:grpSpPr>
          <a:xfrm>
            <a:off x="2603245" y="985011"/>
            <a:ext cx="1364248" cy="1102133"/>
            <a:chOff x="2623904" y="1198803"/>
            <a:chExt cx="1364248" cy="1102133"/>
          </a:xfrm>
        </p:grpSpPr>
        <p:grpSp>
          <p:nvGrpSpPr>
            <p:cNvPr id="9092" name="Google Shape;9092;p77"/>
            <p:cNvGrpSpPr/>
            <p:nvPr/>
          </p:nvGrpSpPr>
          <p:grpSpPr>
            <a:xfrm>
              <a:off x="2623907" y="1198803"/>
              <a:ext cx="1364245" cy="273000"/>
              <a:chOff x="2623907" y="1198803"/>
              <a:chExt cx="1364245" cy="273000"/>
            </a:xfrm>
          </p:grpSpPr>
          <p:sp>
            <p:nvSpPr>
              <p:cNvPr id="9093" name="Google Shape;9093;p77"/>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77"/>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77"/>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77"/>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77"/>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8" name="Google Shape;9098;p77"/>
            <p:cNvGrpSpPr/>
            <p:nvPr/>
          </p:nvGrpSpPr>
          <p:grpSpPr>
            <a:xfrm>
              <a:off x="2623904" y="1476964"/>
              <a:ext cx="1364245" cy="273000"/>
              <a:chOff x="2623904" y="1476964"/>
              <a:chExt cx="1364245" cy="273000"/>
            </a:xfrm>
          </p:grpSpPr>
          <p:sp>
            <p:nvSpPr>
              <p:cNvPr id="9099" name="Google Shape;9099;p77"/>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77"/>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77"/>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77"/>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77"/>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4" name="Google Shape;9104;p77"/>
            <p:cNvGrpSpPr/>
            <p:nvPr/>
          </p:nvGrpSpPr>
          <p:grpSpPr>
            <a:xfrm>
              <a:off x="2623907" y="1749775"/>
              <a:ext cx="1364245" cy="273000"/>
              <a:chOff x="2623907" y="1749775"/>
              <a:chExt cx="1364245" cy="273000"/>
            </a:xfrm>
          </p:grpSpPr>
          <p:sp>
            <p:nvSpPr>
              <p:cNvPr id="9105" name="Google Shape;9105;p77"/>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77"/>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77"/>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77"/>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77"/>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0" name="Google Shape;9110;p77"/>
            <p:cNvGrpSpPr/>
            <p:nvPr/>
          </p:nvGrpSpPr>
          <p:grpSpPr>
            <a:xfrm>
              <a:off x="2623904" y="2027936"/>
              <a:ext cx="1364245" cy="273000"/>
              <a:chOff x="2623904" y="2027936"/>
              <a:chExt cx="1364245" cy="273000"/>
            </a:xfrm>
          </p:grpSpPr>
          <p:sp>
            <p:nvSpPr>
              <p:cNvPr id="9111" name="Google Shape;9111;p77"/>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77"/>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77"/>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77"/>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77"/>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16" name="Google Shape;9116;p77"/>
          <p:cNvGrpSpPr/>
          <p:nvPr/>
        </p:nvGrpSpPr>
        <p:grpSpPr>
          <a:xfrm>
            <a:off x="2592706" y="2444193"/>
            <a:ext cx="1387541" cy="159124"/>
            <a:chOff x="3200660" y="2180272"/>
            <a:chExt cx="2563824" cy="378237"/>
          </a:xfrm>
        </p:grpSpPr>
        <p:sp>
          <p:nvSpPr>
            <p:cNvPr id="9117" name="Google Shape;9117;p77"/>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77"/>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77"/>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77"/>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77"/>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77"/>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77"/>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77"/>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77"/>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77"/>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77"/>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77"/>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77"/>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77"/>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77"/>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77"/>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77"/>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77"/>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5" name="Google Shape;9135;p77"/>
          <p:cNvGrpSpPr/>
          <p:nvPr/>
        </p:nvGrpSpPr>
        <p:grpSpPr>
          <a:xfrm>
            <a:off x="2589231" y="2722018"/>
            <a:ext cx="1390502" cy="159625"/>
            <a:chOff x="3530150" y="2790075"/>
            <a:chExt cx="1962600" cy="225300"/>
          </a:xfrm>
        </p:grpSpPr>
        <p:sp>
          <p:nvSpPr>
            <p:cNvPr id="9136" name="Google Shape;9136;p77"/>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77"/>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8" name="Google Shape;9138;p77"/>
          <p:cNvGrpSpPr/>
          <p:nvPr/>
        </p:nvGrpSpPr>
        <p:grpSpPr>
          <a:xfrm>
            <a:off x="2589884" y="3000344"/>
            <a:ext cx="1411629" cy="153761"/>
            <a:chOff x="3558802" y="4011427"/>
            <a:chExt cx="1866000" cy="111300"/>
          </a:xfrm>
        </p:grpSpPr>
        <p:sp>
          <p:nvSpPr>
            <p:cNvPr id="9139" name="Google Shape;9139;p77"/>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77"/>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1" name="Google Shape;9141;p77"/>
          <p:cNvGrpSpPr/>
          <p:nvPr/>
        </p:nvGrpSpPr>
        <p:grpSpPr>
          <a:xfrm>
            <a:off x="2589576" y="2205744"/>
            <a:ext cx="1383503" cy="119749"/>
            <a:chOff x="3465975" y="2270276"/>
            <a:chExt cx="1986364" cy="171929"/>
          </a:xfrm>
        </p:grpSpPr>
        <p:sp>
          <p:nvSpPr>
            <p:cNvPr id="9142" name="Google Shape;9142;p77"/>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77"/>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77"/>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77"/>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77"/>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77"/>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77"/>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77"/>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0" name="Google Shape;9150;p77"/>
          <p:cNvGrpSpPr/>
          <p:nvPr/>
        </p:nvGrpSpPr>
        <p:grpSpPr>
          <a:xfrm>
            <a:off x="2600584" y="3569394"/>
            <a:ext cx="1369531" cy="195460"/>
            <a:chOff x="723300" y="4253549"/>
            <a:chExt cx="2276482" cy="324900"/>
          </a:xfrm>
        </p:grpSpPr>
        <p:sp>
          <p:nvSpPr>
            <p:cNvPr id="9151" name="Google Shape;9151;p77"/>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77"/>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77"/>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77"/>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77"/>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6" name="Google Shape;9156;p77"/>
          <p:cNvGrpSpPr/>
          <p:nvPr/>
        </p:nvGrpSpPr>
        <p:grpSpPr>
          <a:xfrm>
            <a:off x="2590145" y="3270574"/>
            <a:ext cx="1389066" cy="180119"/>
            <a:chOff x="705948" y="3788465"/>
            <a:chExt cx="2308953" cy="299400"/>
          </a:xfrm>
        </p:grpSpPr>
        <p:sp>
          <p:nvSpPr>
            <p:cNvPr id="9157" name="Google Shape;9157;p77"/>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77"/>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77"/>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77"/>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77"/>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2" name="Google Shape;9162;p77"/>
          <p:cNvGrpSpPr/>
          <p:nvPr/>
        </p:nvGrpSpPr>
        <p:grpSpPr>
          <a:xfrm>
            <a:off x="2638082" y="3883554"/>
            <a:ext cx="1304609" cy="294074"/>
            <a:chOff x="2658741" y="4097347"/>
            <a:chExt cx="1304609" cy="294074"/>
          </a:xfrm>
        </p:grpSpPr>
        <p:grpSp>
          <p:nvGrpSpPr>
            <p:cNvPr id="9163" name="Google Shape;9163;p77"/>
            <p:cNvGrpSpPr/>
            <p:nvPr/>
          </p:nvGrpSpPr>
          <p:grpSpPr>
            <a:xfrm>
              <a:off x="2658741" y="4097347"/>
              <a:ext cx="118572" cy="294074"/>
              <a:chOff x="3343310" y="4475555"/>
              <a:chExt cx="127717" cy="316753"/>
            </a:xfrm>
          </p:grpSpPr>
          <p:sp>
            <p:nvSpPr>
              <p:cNvPr id="9164" name="Google Shape;9164;p77"/>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77"/>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6" name="Google Shape;9166;p77"/>
            <p:cNvGrpSpPr/>
            <p:nvPr/>
          </p:nvGrpSpPr>
          <p:grpSpPr>
            <a:xfrm>
              <a:off x="3815519" y="4098388"/>
              <a:ext cx="147831" cy="291991"/>
              <a:chOff x="3527539" y="4476677"/>
              <a:chExt cx="159232" cy="314510"/>
            </a:xfrm>
          </p:grpSpPr>
          <p:sp>
            <p:nvSpPr>
              <p:cNvPr id="9167" name="Google Shape;9167;p7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7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9" name="Google Shape;9169;p77"/>
            <p:cNvGrpSpPr/>
            <p:nvPr/>
          </p:nvGrpSpPr>
          <p:grpSpPr>
            <a:xfrm>
              <a:off x="3511696" y="4098388"/>
              <a:ext cx="147831" cy="291991"/>
              <a:chOff x="3527539" y="4476677"/>
              <a:chExt cx="159232" cy="314510"/>
            </a:xfrm>
          </p:grpSpPr>
          <p:sp>
            <p:nvSpPr>
              <p:cNvPr id="9170" name="Google Shape;9170;p7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7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2" name="Google Shape;9172;p77"/>
            <p:cNvGrpSpPr/>
            <p:nvPr/>
          </p:nvGrpSpPr>
          <p:grpSpPr>
            <a:xfrm>
              <a:off x="3207874" y="4098388"/>
              <a:ext cx="147831" cy="291991"/>
              <a:chOff x="3527539" y="4476677"/>
              <a:chExt cx="159232" cy="314510"/>
            </a:xfrm>
          </p:grpSpPr>
          <p:sp>
            <p:nvSpPr>
              <p:cNvPr id="9173" name="Google Shape;9173;p7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7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5" name="Google Shape;9175;p77"/>
            <p:cNvGrpSpPr/>
            <p:nvPr/>
          </p:nvGrpSpPr>
          <p:grpSpPr>
            <a:xfrm>
              <a:off x="2933305" y="4097347"/>
              <a:ext cx="118572" cy="294074"/>
              <a:chOff x="3343310" y="4475555"/>
              <a:chExt cx="127717" cy="316753"/>
            </a:xfrm>
          </p:grpSpPr>
          <p:sp>
            <p:nvSpPr>
              <p:cNvPr id="9176" name="Google Shape;9176;p77"/>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77"/>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78" name="Google Shape;9178;p77"/>
          <p:cNvGrpSpPr/>
          <p:nvPr/>
        </p:nvGrpSpPr>
        <p:grpSpPr>
          <a:xfrm>
            <a:off x="4256912" y="1866676"/>
            <a:ext cx="1433821" cy="191501"/>
            <a:chOff x="4273350" y="2080469"/>
            <a:chExt cx="1433821" cy="191501"/>
          </a:xfrm>
        </p:grpSpPr>
        <p:grpSp>
          <p:nvGrpSpPr>
            <p:cNvPr id="9179" name="Google Shape;9179;p77"/>
            <p:cNvGrpSpPr/>
            <p:nvPr/>
          </p:nvGrpSpPr>
          <p:grpSpPr>
            <a:xfrm>
              <a:off x="4273350" y="2080469"/>
              <a:ext cx="1433821" cy="0"/>
              <a:chOff x="5224975" y="2962250"/>
              <a:chExt cx="1544400" cy="0"/>
            </a:xfrm>
          </p:grpSpPr>
          <p:cxnSp>
            <p:nvCxnSpPr>
              <p:cNvPr id="9180" name="Google Shape;9180;p77"/>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181" name="Google Shape;9181;p77"/>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9182" name="Google Shape;9182;p77"/>
            <p:cNvGrpSpPr/>
            <p:nvPr/>
          </p:nvGrpSpPr>
          <p:grpSpPr>
            <a:xfrm>
              <a:off x="4273350" y="2271969"/>
              <a:ext cx="1433821" cy="0"/>
              <a:chOff x="5224975" y="2962250"/>
              <a:chExt cx="1544400" cy="0"/>
            </a:xfrm>
          </p:grpSpPr>
          <p:cxnSp>
            <p:nvCxnSpPr>
              <p:cNvPr id="9183" name="Google Shape;9183;p77"/>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184" name="Google Shape;9184;p77"/>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9185" name="Google Shape;9185;p77"/>
          <p:cNvGrpSpPr/>
          <p:nvPr/>
        </p:nvGrpSpPr>
        <p:grpSpPr>
          <a:xfrm>
            <a:off x="4258467" y="969244"/>
            <a:ext cx="1430711" cy="743389"/>
            <a:chOff x="5159450" y="1919950"/>
            <a:chExt cx="1541050" cy="862500"/>
          </a:xfrm>
        </p:grpSpPr>
        <p:sp>
          <p:nvSpPr>
            <p:cNvPr id="9186" name="Google Shape;9186;p77"/>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9187" name="Google Shape;9187;p77"/>
            <p:cNvGrpSpPr/>
            <p:nvPr/>
          </p:nvGrpSpPr>
          <p:grpSpPr>
            <a:xfrm>
              <a:off x="5159450" y="1919950"/>
              <a:ext cx="1541050" cy="862500"/>
              <a:chOff x="5159450" y="1919950"/>
              <a:chExt cx="1541050" cy="862500"/>
            </a:xfrm>
          </p:grpSpPr>
          <p:cxnSp>
            <p:nvCxnSpPr>
              <p:cNvPr id="9188" name="Google Shape;9188;p77"/>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9189" name="Google Shape;9189;p77"/>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9190" name="Google Shape;9190;p77"/>
          <p:cNvGrpSpPr/>
          <p:nvPr/>
        </p:nvGrpSpPr>
        <p:grpSpPr>
          <a:xfrm>
            <a:off x="4248581" y="2192571"/>
            <a:ext cx="1450484" cy="1052087"/>
            <a:chOff x="5230575" y="1554475"/>
            <a:chExt cx="2137150" cy="1550150"/>
          </a:xfrm>
        </p:grpSpPr>
        <p:sp>
          <p:nvSpPr>
            <p:cNvPr id="9191" name="Google Shape;9191;p77"/>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77"/>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77"/>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77"/>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77"/>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77"/>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77"/>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77"/>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77"/>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77"/>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77"/>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77"/>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77"/>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4" name="Google Shape;9204;p77"/>
          <p:cNvGrpSpPr/>
          <p:nvPr/>
        </p:nvGrpSpPr>
        <p:grpSpPr>
          <a:xfrm rot="10800000">
            <a:off x="4265131" y="3284761"/>
            <a:ext cx="1417383" cy="887946"/>
            <a:chOff x="5645403" y="2920021"/>
            <a:chExt cx="2650800" cy="2180614"/>
          </a:xfrm>
        </p:grpSpPr>
        <p:sp>
          <p:nvSpPr>
            <p:cNvPr id="9205" name="Google Shape;9205;p77"/>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06" name="Google Shape;9206;p77"/>
            <p:cNvCxnSpPr>
              <a:stCxn id="9205"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9207" name="Google Shape;9207;p77"/>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08" name="Google Shape;9208;p77"/>
            <p:cNvCxnSpPr>
              <a:endCxn id="9207" idx="3"/>
            </p:cNvCxnSpPr>
            <p:nvPr/>
          </p:nvCxnSpPr>
          <p:spPr>
            <a:xfrm rot="10800000">
              <a:off x="8059040" y="3735533"/>
              <a:ext cx="135300" cy="0"/>
            </a:xfrm>
            <a:prstGeom prst="straightConnector1">
              <a:avLst/>
            </a:prstGeom>
            <a:noFill/>
            <a:ln cap="flat" cmpd="sng" w="9525">
              <a:solidFill>
                <a:srgbClr val="5F7D95"/>
              </a:solidFill>
              <a:prstDash val="solid"/>
              <a:round/>
              <a:headEnd len="med" w="med" type="none"/>
              <a:tailEnd len="med" w="med" type="none"/>
            </a:ln>
          </p:spPr>
        </p:cxnSp>
        <p:sp>
          <p:nvSpPr>
            <p:cNvPr id="9209" name="Google Shape;9209;p77"/>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10" name="Google Shape;9210;p77"/>
            <p:cNvCxnSpPr>
              <a:stCxn id="9209" idx="1"/>
            </p:cNvCxnSpPr>
            <p:nvPr/>
          </p:nvCxnSpPr>
          <p:spPr>
            <a:xfrm rot="10800000">
              <a:off x="6175222"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9211" name="Google Shape;9211;p77"/>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12" name="Google Shape;9212;p77"/>
            <p:cNvCxnSpPr>
              <a:endCxn id="9211"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9213" name="Google Shape;9213;p77"/>
          <p:cNvGrpSpPr/>
          <p:nvPr/>
        </p:nvGrpSpPr>
        <p:grpSpPr>
          <a:xfrm>
            <a:off x="7365491" y="2188116"/>
            <a:ext cx="1071743" cy="1021579"/>
            <a:chOff x="7189833" y="2022667"/>
            <a:chExt cx="1251159" cy="1192597"/>
          </a:xfrm>
        </p:grpSpPr>
        <p:sp>
          <p:nvSpPr>
            <p:cNvPr id="9214" name="Google Shape;9214;p77"/>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77"/>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77"/>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77"/>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8" name="Google Shape;9218;p77"/>
          <p:cNvGrpSpPr/>
          <p:nvPr/>
        </p:nvGrpSpPr>
        <p:grpSpPr>
          <a:xfrm>
            <a:off x="706762" y="2614523"/>
            <a:ext cx="1695374" cy="1560837"/>
            <a:chOff x="727421" y="2828315"/>
            <a:chExt cx="1695374" cy="1560837"/>
          </a:xfrm>
        </p:grpSpPr>
        <p:grpSp>
          <p:nvGrpSpPr>
            <p:cNvPr id="9219" name="Google Shape;9219;p77"/>
            <p:cNvGrpSpPr/>
            <p:nvPr/>
          </p:nvGrpSpPr>
          <p:grpSpPr>
            <a:xfrm>
              <a:off x="819108" y="2882501"/>
              <a:ext cx="103104" cy="1426186"/>
              <a:chOff x="4674013" y="3100904"/>
              <a:chExt cx="122758" cy="1698043"/>
            </a:xfrm>
          </p:grpSpPr>
          <p:sp>
            <p:nvSpPr>
              <p:cNvPr id="9220" name="Google Shape;9220;p77"/>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77"/>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77"/>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77"/>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77"/>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77"/>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77"/>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7" name="Google Shape;9227;p77"/>
            <p:cNvGrpSpPr/>
            <p:nvPr/>
          </p:nvGrpSpPr>
          <p:grpSpPr>
            <a:xfrm>
              <a:off x="1062475" y="2882501"/>
              <a:ext cx="103104" cy="1426186"/>
              <a:chOff x="4940438" y="3100904"/>
              <a:chExt cx="122758" cy="1698043"/>
            </a:xfrm>
          </p:grpSpPr>
          <p:sp>
            <p:nvSpPr>
              <p:cNvPr id="9228" name="Google Shape;9228;p77"/>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77"/>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77"/>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77"/>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77"/>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77"/>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77"/>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5" name="Google Shape;9235;p77"/>
            <p:cNvGrpSpPr/>
            <p:nvPr/>
          </p:nvGrpSpPr>
          <p:grpSpPr>
            <a:xfrm>
              <a:off x="1299324" y="2882501"/>
              <a:ext cx="103104" cy="1426186"/>
              <a:chOff x="5206863" y="3100904"/>
              <a:chExt cx="122758" cy="1698043"/>
            </a:xfrm>
          </p:grpSpPr>
          <p:sp>
            <p:nvSpPr>
              <p:cNvPr id="9236" name="Google Shape;9236;p77"/>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77"/>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77"/>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77"/>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77"/>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77"/>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77"/>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3" name="Google Shape;9243;p77"/>
            <p:cNvGrpSpPr/>
            <p:nvPr/>
          </p:nvGrpSpPr>
          <p:grpSpPr>
            <a:xfrm>
              <a:off x="1786057" y="2882501"/>
              <a:ext cx="103104" cy="1426186"/>
              <a:chOff x="6006138" y="3143629"/>
              <a:chExt cx="122758" cy="1698043"/>
            </a:xfrm>
          </p:grpSpPr>
          <p:sp>
            <p:nvSpPr>
              <p:cNvPr id="9244" name="Google Shape;9244;p77"/>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77"/>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77"/>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77"/>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77"/>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77"/>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77"/>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1" name="Google Shape;9251;p77"/>
            <p:cNvGrpSpPr/>
            <p:nvPr/>
          </p:nvGrpSpPr>
          <p:grpSpPr>
            <a:xfrm>
              <a:off x="2029422" y="2882501"/>
              <a:ext cx="103104" cy="1426186"/>
              <a:chOff x="6805413" y="3100904"/>
              <a:chExt cx="122758" cy="1698043"/>
            </a:xfrm>
          </p:grpSpPr>
          <p:sp>
            <p:nvSpPr>
              <p:cNvPr id="9252" name="Google Shape;9252;p77"/>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77"/>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77"/>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77"/>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77"/>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77"/>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77"/>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9" name="Google Shape;9259;p77"/>
            <p:cNvGrpSpPr/>
            <p:nvPr/>
          </p:nvGrpSpPr>
          <p:grpSpPr>
            <a:xfrm>
              <a:off x="727421" y="2828315"/>
              <a:ext cx="1695374" cy="1560837"/>
              <a:chOff x="734799" y="2782450"/>
              <a:chExt cx="1571100" cy="1577400"/>
            </a:xfrm>
          </p:grpSpPr>
          <p:cxnSp>
            <p:nvCxnSpPr>
              <p:cNvPr id="9260" name="Google Shape;9260;p77"/>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9261" name="Google Shape;9261;p77"/>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9262" name="Google Shape;9262;p77"/>
            <p:cNvGrpSpPr/>
            <p:nvPr/>
          </p:nvGrpSpPr>
          <p:grpSpPr>
            <a:xfrm>
              <a:off x="2272795" y="2882501"/>
              <a:ext cx="103104" cy="1426186"/>
              <a:chOff x="5206863" y="3100904"/>
              <a:chExt cx="122758" cy="1698043"/>
            </a:xfrm>
          </p:grpSpPr>
          <p:sp>
            <p:nvSpPr>
              <p:cNvPr id="9263" name="Google Shape;9263;p77"/>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77"/>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77"/>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77"/>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77"/>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77"/>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77"/>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0" name="Google Shape;9270;p77"/>
            <p:cNvGrpSpPr/>
            <p:nvPr/>
          </p:nvGrpSpPr>
          <p:grpSpPr>
            <a:xfrm>
              <a:off x="1542694" y="2882501"/>
              <a:ext cx="103104" cy="1426186"/>
              <a:chOff x="6006138" y="3143629"/>
              <a:chExt cx="122758" cy="1698043"/>
            </a:xfrm>
          </p:grpSpPr>
          <p:sp>
            <p:nvSpPr>
              <p:cNvPr id="9271" name="Google Shape;9271;p77"/>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77"/>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77"/>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77"/>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77"/>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77"/>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77"/>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78" name="Google Shape;9278;p77"/>
          <p:cNvGrpSpPr/>
          <p:nvPr/>
        </p:nvGrpSpPr>
        <p:grpSpPr>
          <a:xfrm>
            <a:off x="5915341" y="2192094"/>
            <a:ext cx="1248543" cy="1025319"/>
            <a:chOff x="5183758" y="1210600"/>
            <a:chExt cx="3605380" cy="2960783"/>
          </a:xfrm>
        </p:grpSpPr>
        <p:sp>
          <p:nvSpPr>
            <p:cNvPr id="9279" name="Google Shape;9279;p77"/>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77"/>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77"/>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77"/>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83" name="Google Shape;9283;p77"/>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9284" name="Google Shape;9284;p77"/>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9285" name="Google Shape;9285;p77"/>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9286" name="Google Shape;9286;p77"/>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9287" name="Google Shape;9287;p77"/>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8" name="Google Shape;9288;p77"/>
          <p:cNvGrpSpPr/>
          <p:nvPr/>
        </p:nvGrpSpPr>
        <p:grpSpPr>
          <a:xfrm>
            <a:off x="5772403" y="3330411"/>
            <a:ext cx="2664831" cy="843440"/>
            <a:chOff x="5916567" y="1099697"/>
            <a:chExt cx="2556683" cy="809211"/>
          </a:xfrm>
        </p:grpSpPr>
        <p:sp>
          <p:nvSpPr>
            <p:cNvPr id="9289" name="Google Shape;9289;p77"/>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77"/>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77"/>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77"/>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77"/>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77"/>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77"/>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77"/>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7" name="Google Shape;9297;p77"/>
          <p:cNvGrpSpPr/>
          <p:nvPr/>
        </p:nvGrpSpPr>
        <p:grpSpPr>
          <a:xfrm>
            <a:off x="5879943" y="979270"/>
            <a:ext cx="1299851" cy="1023338"/>
            <a:chOff x="5900602" y="1193063"/>
            <a:chExt cx="1299851" cy="1023338"/>
          </a:xfrm>
        </p:grpSpPr>
        <p:grpSp>
          <p:nvGrpSpPr>
            <p:cNvPr id="9298" name="Google Shape;9298;p77"/>
            <p:cNvGrpSpPr/>
            <p:nvPr/>
          </p:nvGrpSpPr>
          <p:grpSpPr>
            <a:xfrm>
              <a:off x="6743564" y="1193063"/>
              <a:ext cx="456889" cy="700379"/>
              <a:chOff x="6743564" y="1193063"/>
              <a:chExt cx="456889" cy="700379"/>
            </a:xfrm>
          </p:grpSpPr>
          <p:grpSp>
            <p:nvGrpSpPr>
              <p:cNvPr id="9299" name="Google Shape;9299;p77"/>
              <p:cNvGrpSpPr/>
              <p:nvPr/>
            </p:nvGrpSpPr>
            <p:grpSpPr>
              <a:xfrm>
                <a:off x="6743564" y="1690731"/>
                <a:ext cx="214402" cy="202710"/>
                <a:chOff x="6743564" y="1690731"/>
                <a:chExt cx="214402" cy="202710"/>
              </a:xfrm>
            </p:grpSpPr>
            <p:sp>
              <p:nvSpPr>
                <p:cNvPr id="9300" name="Google Shape;9300;p77"/>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77"/>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2" name="Google Shape;9302;p77"/>
              <p:cNvGrpSpPr/>
              <p:nvPr/>
            </p:nvGrpSpPr>
            <p:grpSpPr>
              <a:xfrm>
                <a:off x="6915505" y="1193063"/>
                <a:ext cx="284947" cy="589637"/>
                <a:chOff x="6915505" y="1193063"/>
                <a:chExt cx="284947" cy="589637"/>
              </a:xfrm>
            </p:grpSpPr>
            <p:sp>
              <p:nvSpPr>
                <p:cNvPr id="9303" name="Google Shape;9303;p77"/>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04" name="Google Shape;9304;p77"/>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9305" name="Google Shape;9305;p77"/>
            <p:cNvGrpSpPr/>
            <p:nvPr/>
          </p:nvGrpSpPr>
          <p:grpSpPr>
            <a:xfrm>
              <a:off x="6520337" y="1193063"/>
              <a:ext cx="341815" cy="801589"/>
              <a:chOff x="6520337" y="1193063"/>
              <a:chExt cx="341815" cy="801589"/>
            </a:xfrm>
          </p:grpSpPr>
          <p:grpSp>
            <p:nvGrpSpPr>
              <p:cNvPr id="9306" name="Google Shape;9306;p77"/>
              <p:cNvGrpSpPr/>
              <p:nvPr/>
            </p:nvGrpSpPr>
            <p:grpSpPr>
              <a:xfrm>
                <a:off x="6520337" y="1589527"/>
                <a:ext cx="213950" cy="405125"/>
                <a:chOff x="6520337" y="1589527"/>
                <a:chExt cx="213950" cy="405125"/>
              </a:xfrm>
            </p:grpSpPr>
            <p:sp>
              <p:nvSpPr>
                <p:cNvPr id="9307" name="Google Shape;9307;p77"/>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77"/>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9" name="Google Shape;9309;p77"/>
              <p:cNvGrpSpPr/>
              <p:nvPr/>
            </p:nvGrpSpPr>
            <p:grpSpPr>
              <a:xfrm>
                <a:off x="6577204" y="1193063"/>
                <a:ext cx="284947" cy="453562"/>
                <a:chOff x="6577204" y="1193063"/>
                <a:chExt cx="284947" cy="453562"/>
              </a:xfrm>
            </p:grpSpPr>
            <p:sp>
              <p:nvSpPr>
                <p:cNvPr id="9310" name="Google Shape;9310;p77"/>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11" name="Google Shape;9311;p77"/>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9312" name="Google Shape;9312;p77"/>
            <p:cNvGrpSpPr/>
            <p:nvPr/>
          </p:nvGrpSpPr>
          <p:grpSpPr>
            <a:xfrm>
              <a:off x="6238903" y="1193063"/>
              <a:ext cx="300475" cy="901782"/>
              <a:chOff x="6238903" y="1193063"/>
              <a:chExt cx="300475" cy="901782"/>
            </a:xfrm>
          </p:grpSpPr>
          <p:grpSp>
            <p:nvGrpSpPr>
              <p:cNvPr id="9313" name="Google Shape;9313;p77"/>
              <p:cNvGrpSpPr/>
              <p:nvPr/>
            </p:nvGrpSpPr>
            <p:grpSpPr>
              <a:xfrm>
                <a:off x="6290865" y="1489315"/>
                <a:ext cx="248514" cy="605530"/>
                <a:chOff x="6290865" y="1489315"/>
                <a:chExt cx="248514" cy="605530"/>
              </a:xfrm>
            </p:grpSpPr>
            <p:sp>
              <p:nvSpPr>
                <p:cNvPr id="9314" name="Google Shape;9314;p77"/>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77"/>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6" name="Google Shape;9316;p77"/>
              <p:cNvGrpSpPr/>
              <p:nvPr/>
            </p:nvGrpSpPr>
            <p:grpSpPr>
              <a:xfrm>
                <a:off x="6238903" y="1193063"/>
                <a:ext cx="284947" cy="327512"/>
                <a:chOff x="6238903" y="1193063"/>
                <a:chExt cx="284947" cy="327512"/>
              </a:xfrm>
            </p:grpSpPr>
            <p:sp>
              <p:nvSpPr>
                <p:cNvPr id="9317" name="Google Shape;9317;p77"/>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18" name="Google Shape;9318;p77"/>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9319" name="Google Shape;9319;p77"/>
            <p:cNvGrpSpPr/>
            <p:nvPr/>
          </p:nvGrpSpPr>
          <p:grpSpPr>
            <a:xfrm>
              <a:off x="5900602" y="1193063"/>
              <a:ext cx="444345" cy="1023338"/>
              <a:chOff x="5900602" y="1193063"/>
              <a:chExt cx="444345" cy="1023338"/>
            </a:xfrm>
          </p:grpSpPr>
          <p:grpSp>
            <p:nvGrpSpPr>
              <p:cNvPr id="9320" name="Google Shape;9320;p77"/>
              <p:cNvGrpSpPr/>
              <p:nvPr/>
            </p:nvGrpSpPr>
            <p:grpSpPr>
              <a:xfrm>
                <a:off x="6046501" y="1367785"/>
                <a:ext cx="298446" cy="848616"/>
                <a:chOff x="6046501" y="1367785"/>
                <a:chExt cx="298446" cy="848616"/>
              </a:xfrm>
            </p:grpSpPr>
            <p:sp>
              <p:nvSpPr>
                <p:cNvPr id="9321" name="Google Shape;9321;p77"/>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77"/>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3" name="Google Shape;9323;p77"/>
              <p:cNvGrpSpPr/>
              <p:nvPr/>
            </p:nvGrpSpPr>
            <p:grpSpPr>
              <a:xfrm>
                <a:off x="5900602" y="1193063"/>
                <a:ext cx="284947" cy="182312"/>
                <a:chOff x="5900602" y="1193063"/>
                <a:chExt cx="284947" cy="182312"/>
              </a:xfrm>
            </p:grpSpPr>
            <p:sp>
              <p:nvSpPr>
                <p:cNvPr id="9324" name="Google Shape;9324;p77"/>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25" name="Google Shape;9325;p77"/>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9326" name="Google Shape;9326;p77"/>
          <p:cNvGrpSpPr/>
          <p:nvPr/>
        </p:nvGrpSpPr>
        <p:grpSpPr>
          <a:xfrm>
            <a:off x="7217825" y="979415"/>
            <a:ext cx="1219413" cy="1051365"/>
            <a:chOff x="7287122" y="1165658"/>
            <a:chExt cx="1219413" cy="1051365"/>
          </a:xfrm>
        </p:grpSpPr>
        <p:grpSp>
          <p:nvGrpSpPr>
            <p:cNvPr id="9327" name="Google Shape;9327;p77"/>
            <p:cNvGrpSpPr/>
            <p:nvPr/>
          </p:nvGrpSpPr>
          <p:grpSpPr>
            <a:xfrm>
              <a:off x="7287122" y="1969723"/>
              <a:ext cx="1219413" cy="247300"/>
              <a:chOff x="7287122" y="1969723"/>
              <a:chExt cx="1219413" cy="247300"/>
            </a:xfrm>
          </p:grpSpPr>
          <p:sp>
            <p:nvSpPr>
              <p:cNvPr id="9328" name="Google Shape;9328;p77"/>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29" name="Google Shape;9329;p77"/>
              <p:cNvGrpSpPr/>
              <p:nvPr/>
            </p:nvGrpSpPr>
            <p:grpSpPr>
              <a:xfrm>
                <a:off x="7287122" y="2063892"/>
                <a:ext cx="1151753" cy="73428"/>
                <a:chOff x="7287122" y="2063892"/>
                <a:chExt cx="1151753" cy="73428"/>
              </a:xfrm>
            </p:grpSpPr>
            <p:sp>
              <p:nvSpPr>
                <p:cNvPr id="9330" name="Google Shape;9330;p77"/>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31" name="Google Shape;9331;p77"/>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9332" name="Google Shape;9332;p77"/>
            <p:cNvGrpSpPr/>
            <p:nvPr/>
          </p:nvGrpSpPr>
          <p:grpSpPr>
            <a:xfrm>
              <a:off x="7287122" y="1712201"/>
              <a:ext cx="1219403" cy="246767"/>
              <a:chOff x="7287122" y="1712201"/>
              <a:chExt cx="1219403" cy="246767"/>
            </a:xfrm>
          </p:grpSpPr>
          <p:sp>
            <p:nvSpPr>
              <p:cNvPr id="9333" name="Google Shape;9333;p77"/>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34" name="Google Shape;9334;p77"/>
              <p:cNvGrpSpPr/>
              <p:nvPr/>
            </p:nvGrpSpPr>
            <p:grpSpPr>
              <a:xfrm>
                <a:off x="7287122" y="1842861"/>
                <a:ext cx="1005303" cy="73419"/>
                <a:chOff x="7287122" y="1842861"/>
                <a:chExt cx="1005303" cy="73419"/>
              </a:xfrm>
            </p:grpSpPr>
            <p:sp>
              <p:nvSpPr>
                <p:cNvPr id="9335" name="Google Shape;9335;p77"/>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36" name="Google Shape;9336;p77"/>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9337" name="Google Shape;9337;p77"/>
            <p:cNvGrpSpPr/>
            <p:nvPr/>
          </p:nvGrpSpPr>
          <p:grpSpPr>
            <a:xfrm>
              <a:off x="7287122" y="1447520"/>
              <a:ext cx="1219403" cy="286667"/>
              <a:chOff x="7287122" y="1447520"/>
              <a:chExt cx="1219403" cy="286667"/>
            </a:xfrm>
          </p:grpSpPr>
          <p:sp>
            <p:nvSpPr>
              <p:cNvPr id="9338" name="Google Shape;9338;p77"/>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39" name="Google Shape;9339;p77"/>
              <p:cNvGrpSpPr/>
              <p:nvPr/>
            </p:nvGrpSpPr>
            <p:grpSpPr>
              <a:xfrm>
                <a:off x="7287122" y="1581977"/>
                <a:ext cx="852803" cy="73428"/>
                <a:chOff x="7287122" y="1581977"/>
                <a:chExt cx="852803" cy="73428"/>
              </a:xfrm>
            </p:grpSpPr>
            <p:sp>
              <p:nvSpPr>
                <p:cNvPr id="9340" name="Google Shape;9340;p77"/>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41" name="Google Shape;9341;p77"/>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9342" name="Google Shape;9342;p77"/>
            <p:cNvGrpSpPr/>
            <p:nvPr/>
          </p:nvGrpSpPr>
          <p:grpSpPr>
            <a:xfrm>
              <a:off x="7287122" y="1165658"/>
              <a:ext cx="1219403" cy="344253"/>
              <a:chOff x="7287122" y="1165658"/>
              <a:chExt cx="1219403" cy="344253"/>
            </a:xfrm>
          </p:grpSpPr>
          <p:sp>
            <p:nvSpPr>
              <p:cNvPr id="9343" name="Google Shape;9343;p77"/>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44" name="Google Shape;9344;p77"/>
              <p:cNvGrpSpPr/>
              <p:nvPr/>
            </p:nvGrpSpPr>
            <p:grpSpPr>
              <a:xfrm>
                <a:off x="7287122" y="1341025"/>
                <a:ext cx="695703" cy="73419"/>
                <a:chOff x="7287122" y="1341025"/>
                <a:chExt cx="695703" cy="73419"/>
              </a:xfrm>
            </p:grpSpPr>
            <p:sp>
              <p:nvSpPr>
                <p:cNvPr id="9345" name="Google Shape;9345;p77"/>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46" name="Google Shape;9346;p77"/>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350" name="Shape 9350"/>
        <p:cNvGrpSpPr/>
        <p:nvPr/>
      </p:nvGrpSpPr>
      <p:grpSpPr>
        <a:xfrm>
          <a:off x="0" y="0"/>
          <a:ext cx="0" cy="0"/>
          <a:chOff x="0" y="0"/>
          <a:chExt cx="0" cy="0"/>
        </a:xfrm>
      </p:grpSpPr>
      <p:sp>
        <p:nvSpPr>
          <p:cNvPr id="9351" name="Google Shape;9351;p78"/>
          <p:cNvSpPr txBox="1"/>
          <p:nvPr>
            <p:ph idx="4294967295" type="body"/>
          </p:nvPr>
        </p:nvSpPr>
        <p:spPr>
          <a:xfrm>
            <a:off x="716775" y="1188000"/>
            <a:ext cx="7710600" cy="761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You can </a:t>
            </a:r>
            <a:r>
              <a:rPr b="1" lang="en">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You can </a:t>
            </a:r>
            <a:r>
              <a:rPr b="1" lang="en">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b="1" lang="en">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b="1" lang="en">
                <a:solidFill>
                  <a:schemeClr val="dk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9352" name="Google Shape;9352;p78"/>
          <p:cNvGrpSpPr/>
          <p:nvPr/>
        </p:nvGrpSpPr>
        <p:grpSpPr>
          <a:xfrm>
            <a:off x="830341" y="2307733"/>
            <a:ext cx="340168" cy="298978"/>
            <a:chOff x="892750" y="267400"/>
            <a:chExt cx="483125" cy="424625"/>
          </a:xfrm>
        </p:grpSpPr>
        <p:sp>
          <p:nvSpPr>
            <p:cNvPr id="9353" name="Google Shape;9353;p78"/>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54" name="Google Shape;9354;p78"/>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55" name="Google Shape;9355;p78"/>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356" name="Google Shape;9356;p78"/>
          <p:cNvGrpSpPr/>
          <p:nvPr/>
        </p:nvGrpSpPr>
        <p:grpSpPr>
          <a:xfrm>
            <a:off x="1268776" y="2287121"/>
            <a:ext cx="298996" cy="340204"/>
            <a:chOff x="1516475" y="238075"/>
            <a:chExt cx="424650" cy="483175"/>
          </a:xfrm>
        </p:grpSpPr>
        <p:sp>
          <p:nvSpPr>
            <p:cNvPr id="9357" name="Google Shape;9357;p78"/>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58" name="Google Shape;9358;p78"/>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359" name="Google Shape;9359;p78"/>
          <p:cNvGrpSpPr/>
          <p:nvPr/>
        </p:nvGrpSpPr>
        <p:grpSpPr>
          <a:xfrm>
            <a:off x="1661867" y="2367520"/>
            <a:ext cx="341488" cy="179405"/>
            <a:chOff x="2080675" y="352325"/>
            <a:chExt cx="485000" cy="254800"/>
          </a:xfrm>
        </p:grpSpPr>
        <p:sp>
          <p:nvSpPr>
            <p:cNvPr id="9360" name="Google Shape;9360;p78"/>
            <p:cNvSpPr/>
            <p:nvPr/>
          </p:nvSpPr>
          <p:spPr>
            <a:xfrm>
              <a:off x="2080675" y="352325"/>
              <a:ext cx="485000" cy="254800"/>
            </a:xfrm>
            <a:custGeom>
              <a:rect b="b" l="l" r="r" t="t"/>
              <a:pathLst>
                <a:path extrusionOk="0" h="10192" w="1940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61" name="Google Shape;9361;p78"/>
            <p:cNvSpPr/>
            <p:nvPr/>
          </p:nvSpPr>
          <p:spPr>
            <a:xfrm>
              <a:off x="2246650" y="408900"/>
              <a:ext cx="147075" cy="141600"/>
            </a:xfrm>
            <a:custGeom>
              <a:rect b="b" l="l" r="r" t="t"/>
              <a:pathLst>
                <a:path extrusionOk="0" h="5664" w="5883">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362" name="Google Shape;9362;p78"/>
          <p:cNvGrpSpPr/>
          <p:nvPr/>
        </p:nvGrpSpPr>
        <p:grpSpPr>
          <a:xfrm>
            <a:off x="2111046" y="2287138"/>
            <a:ext cx="298996" cy="340168"/>
            <a:chOff x="2705375" y="238125"/>
            <a:chExt cx="424650" cy="483125"/>
          </a:xfrm>
        </p:grpSpPr>
        <p:sp>
          <p:nvSpPr>
            <p:cNvPr id="9363" name="Google Shape;9363;p78"/>
            <p:cNvSpPr/>
            <p:nvPr/>
          </p:nvSpPr>
          <p:spPr>
            <a:xfrm>
              <a:off x="2705375" y="238125"/>
              <a:ext cx="424650" cy="483125"/>
            </a:xfrm>
            <a:custGeom>
              <a:rect b="b" l="l" r="r" t="t"/>
              <a:pathLst>
                <a:path extrusionOk="0" h="19325" w="16986">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64" name="Google Shape;9364;p78"/>
            <p:cNvSpPr/>
            <p:nvPr/>
          </p:nvSpPr>
          <p:spPr>
            <a:xfrm>
              <a:off x="2903525" y="407950"/>
              <a:ext cx="28350" cy="228375"/>
            </a:xfrm>
            <a:custGeom>
              <a:rect b="b" l="l" r="r" t="t"/>
              <a:pathLst>
                <a:path extrusionOk="0" h="9135" w="1134">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65" name="Google Shape;9365;p78"/>
            <p:cNvSpPr/>
            <p:nvPr/>
          </p:nvSpPr>
          <p:spPr>
            <a:xfrm>
              <a:off x="2988450" y="407950"/>
              <a:ext cx="28350" cy="228375"/>
            </a:xfrm>
            <a:custGeom>
              <a:rect b="b" l="l" r="r" t="t"/>
              <a:pathLst>
                <a:path extrusionOk="0" h="9135" w="1134">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66" name="Google Shape;9366;p78"/>
            <p:cNvSpPr/>
            <p:nvPr/>
          </p:nvSpPr>
          <p:spPr>
            <a:xfrm>
              <a:off x="2818625" y="407950"/>
              <a:ext cx="28325" cy="228375"/>
            </a:xfrm>
            <a:custGeom>
              <a:rect b="b" l="l" r="r" t="t"/>
              <a:pathLst>
                <a:path extrusionOk="0" h="9135" w="1133">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367" name="Google Shape;9367;p78"/>
          <p:cNvGrpSpPr/>
          <p:nvPr/>
        </p:nvGrpSpPr>
        <p:grpSpPr>
          <a:xfrm>
            <a:off x="2527187" y="2287455"/>
            <a:ext cx="301161" cy="339535"/>
            <a:chOff x="3299850" y="238575"/>
            <a:chExt cx="427725" cy="482225"/>
          </a:xfrm>
        </p:grpSpPr>
        <p:sp>
          <p:nvSpPr>
            <p:cNvPr id="9368" name="Google Shape;9368;p78"/>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69" name="Google Shape;9369;p78"/>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70" name="Google Shape;9370;p78"/>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71" name="Google Shape;9371;p78"/>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72" name="Google Shape;9372;p78"/>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373" name="Google Shape;9373;p78"/>
          <p:cNvGrpSpPr/>
          <p:nvPr/>
        </p:nvGrpSpPr>
        <p:grpSpPr>
          <a:xfrm>
            <a:off x="2914108" y="2287138"/>
            <a:ext cx="352455" cy="340168"/>
            <a:chOff x="3857225" y="238125"/>
            <a:chExt cx="500575" cy="483125"/>
          </a:xfrm>
        </p:grpSpPr>
        <p:sp>
          <p:nvSpPr>
            <p:cNvPr id="9374" name="Google Shape;9374;p78"/>
            <p:cNvSpPr/>
            <p:nvPr/>
          </p:nvSpPr>
          <p:spPr>
            <a:xfrm>
              <a:off x="3857225" y="238125"/>
              <a:ext cx="500575" cy="483125"/>
            </a:xfrm>
            <a:custGeom>
              <a:rect b="b" l="l" r="r" t="t"/>
              <a:pathLst>
                <a:path extrusionOk="0" h="19325" w="20023">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75" name="Google Shape;9375;p78"/>
            <p:cNvSpPr/>
            <p:nvPr/>
          </p:nvSpPr>
          <p:spPr>
            <a:xfrm>
              <a:off x="4208775" y="588000"/>
              <a:ext cx="71125" cy="68350"/>
            </a:xfrm>
            <a:custGeom>
              <a:rect b="b" l="l" r="r" t="t"/>
              <a:pathLst>
                <a:path extrusionOk="0" h="2734" w="2845">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76" name="Google Shape;9376;p78"/>
            <p:cNvSpPr/>
            <p:nvPr/>
          </p:nvSpPr>
          <p:spPr>
            <a:xfrm>
              <a:off x="4228400" y="527925"/>
              <a:ext cx="91050" cy="48400"/>
            </a:xfrm>
            <a:custGeom>
              <a:rect b="b" l="l" r="r" t="t"/>
              <a:pathLst>
                <a:path extrusionOk="0" h="1936" w="3642">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77" name="Google Shape;9377;p78"/>
            <p:cNvSpPr/>
            <p:nvPr/>
          </p:nvSpPr>
          <p:spPr>
            <a:xfrm>
              <a:off x="4148300" y="608000"/>
              <a:ext cx="52050" cy="88600"/>
            </a:xfrm>
            <a:custGeom>
              <a:rect b="b" l="l" r="r" t="t"/>
              <a:pathLst>
                <a:path extrusionOk="0" h="3544" w="2082">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78" name="Google Shape;9378;p78"/>
            <p:cNvSpPr/>
            <p:nvPr/>
          </p:nvSpPr>
          <p:spPr>
            <a:xfrm>
              <a:off x="3928725" y="307900"/>
              <a:ext cx="71200" cy="68375"/>
            </a:xfrm>
            <a:custGeom>
              <a:rect b="b" l="l" r="r" t="t"/>
              <a:pathLst>
                <a:path extrusionOk="0" h="2735" w="2848">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79" name="Google Shape;9379;p78"/>
            <p:cNvSpPr/>
            <p:nvPr/>
          </p:nvSpPr>
          <p:spPr>
            <a:xfrm>
              <a:off x="4008200" y="267675"/>
              <a:ext cx="51875" cy="88450"/>
            </a:xfrm>
            <a:custGeom>
              <a:rect b="b" l="l" r="r" t="t"/>
              <a:pathLst>
                <a:path extrusionOk="0" h="3538" w="2075">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80" name="Google Shape;9380;p78"/>
            <p:cNvSpPr/>
            <p:nvPr/>
          </p:nvSpPr>
          <p:spPr>
            <a:xfrm>
              <a:off x="3888100" y="387825"/>
              <a:ext cx="91675" cy="48300"/>
            </a:xfrm>
            <a:custGeom>
              <a:rect b="b" l="l" r="r" t="t"/>
              <a:pathLst>
                <a:path extrusionOk="0" h="1932" w="3667">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381" name="Google Shape;9381;p78"/>
          <p:cNvSpPr/>
          <p:nvPr/>
        </p:nvSpPr>
        <p:spPr>
          <a:xfrm>
            <a:off x="3331583" y="2287135"/>
            <a:ext cx="352455" cy="340116"/>
          </a:xfrm>
          <a:custGeom>
            <a:rect b="b" l="l" r="r" t="t"/>
            <a:pathLst>
              <a:path extrusionOk="0" h="19322" w="20023">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382" name="Google Shape;9382;p78"/>
          <p:cNvGrpSpPr/>
          <p:nvPr/>
        </p:nvGrpSpPr>
        <p:grpSpPr>
          <a:xfrm>
            <a:off x="3760885" y="2287165"/>
            <a:ext cx="340186" cy="340116"/>
            <a:chOff x="5053900" y="238200"/>
            <a:chExt cx="483150" cy="483050"/>
          </a:xfrm>
        </p:grpSpPr>
        <p:sp>
          <p:nvSpPr>
            <p:cNvPr id="9383" name="Google Shape;9383;p78"/>
            <p:cNvSpPr/>
            <p:nvPr/>
          </p:nvSpPr>
          <p:spPr>
            <a:xfrm>
              <a:off x="5053900" y="238200"/>
              <a:ext cx="483150" cy="483050"/>
            </a:xfrm>
            <a:custGeom>
              <a:rect b="b" l="l" r="r" t="t"/>
              <a:pathLst>
                <a:path extrusionOk="0" h="19322" w="19326">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84" name="Google Shape;9384;p78"/>
            <p:cNvSpPr/>
            <p:nvPr/>
          </p:nvSpPr>
          <p:spPr>
            <a:xfrm>
              <a:off x="5422900" y="465550"/>
              <a:ext cx="56550" cy="28325"/>
            </a:xfrm>
            <a:custGeom>
              <a:rect b="b" l="l" r="r" t="t"/>
              <a:pathLst>
                <a:path extrusionOk="0" h="1133" w="2262">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85" name="Google Shape;9385;p78"/>
            <p:cNvSpPr/>
            <p:nvPr/>
          </p:nvSpPr>
          <p:spPr>
            <a:xfrm>
              <a:off x="5224725" y="578775"/>
              <a:ext cx="141500" cy="28350"/>
            </a:xfrm>
            <a:custGeom>
              <a:rect b="b" l="l" r="r" t="t"/>
              <a:pathLst>
                <a:path extrusionOk="0" h="1134" w="566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86" name="Google Shape;9386;p78"/>
            <p:cNvSpPr/>
            <p:nvPr/>
          </p:nvSpPr>
          <p:spPr>
            <a:xfrm>
              <a:off x="5224725" y="635400"/>
              <a:ext cx="141500" cy="28325"/>
            </a:xfrm>
            <a:custGeom>
              <a:rect b="b" l="l" r="r" t="t"/>
              <a:pathLst>
                <a:path extrusionOk="0" h="1133" w="566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387" name="Google Shape;9387;p78"/>
          <p:cNvGrpSpPr/>
          <p:nvPr/>
        </p:nvGrpSpPr>
        <p:grpSpPr>
          <a:xfrm>
            <a:off x="4174835" y="2287138"/>
            <a:ext cx="340168" cy="340168"/>
            <a:chOff x="5648375" y="238125"/>
            <a:chExt cx="483125" cy="483125"/>
          </a:xfrm>
        </p:grpSpPr>
        <p:sp>
          <p:nvSpPr>
            <p:cNvPr id="9388" name="Google Shape;9388;p78"/>
            <p:cNvSpPr/>
            <p:nvPr/>
          </p:nvSpPr>
          <p:spPr>
            <a:xfrm>
              <a:off x="5648375" y="238125"/>
              <a:ext cx="483125" cy="483125"/>
            </a:xfrm>
            <a:custGeom>
              <a:rect b="b" l="l" r="r" t="t"/>
              <a:pathLst>
                <a:path extrusionOk="0" h="19325" w="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89" name="Google Shape;9389;p78"/>
            <p:cNvSpPr/>
            <p:nvPr/>
          </p:nvSpPr>
          <p:spPr>
            <a:xfrm>
              <a:off x="5705950" y="465550"/>
              <a:ext cx="84875" cy="28325"/>
            </a:xfrm>
            <a:custGeom>
              <a:rect b="b" l="l" r="r" t="t"/>
              <a:pathLst>
                <a:path extrusionOk="0" h="1133" w="3395">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90" name="Google Shape;9390;p78"/>
            <p:cNvSpPr/>
            <p:nvPr/>
          </p:nvSpPr>
          <p:spPr>
            <a:xfrm>
              <a:off x="5847500" y="465550"/>
              <a:ext cx="84875" cy="28325"/>
            </a:xfrm>
            <a:custGeom>
              <a:rect b="b" l="l" r="r" t="t"/>
              <a:pathLst>
                <a:path extrusionOk="0" h="1133" w="3395">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91" name="Google Shape;9391;p78"/>
            <p:cNvSpPr/>
            <p:nvPr/>
          </p:nvSpPr>
          <p:spPr>
            <a:xfrm>
              <a:off x="5989025" y="465550"/>
              <a:ext cx="84875" cy="28325"/>
            </a:xfrm>
            <a:custGeom>
              <a:rect b="b" l="l" r="r" t="t"/>
              <a:pathLst>
                <a:path extrusionOk="0" h="1133" w="3395">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92" name="Google Shape;9392;p78"/>
            <p:cNvSpPr/>
            <p:nvPr/>
          </p:nvSpPr>
          <p:spPr>
            <a:xfrm>
              <a:off x="5705950" y="550475"/>
              <a:ext cx="84875" cy="28325"/>
            </a:xfrm>
            <a:custGeom>
              <a:rect b="b" l="l" r="r" t="t"/>
              <a:pathLst>
                <a:path extrusionOk="0" h="1133" w="3395">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93" name="Google Shape;9393;p78"/>
            <p:cNvSpPr/>
            <p:nvPr/>
          </p:nvSpPr>
          <p:spPr>
            <a:xfrm>
              <a:off x="5847500" y="550475"/>
              <a:ext cx="84875" cy="28325"/>
            </a:xfrm>
            <a:custGeom>
              <a:rect b="b" l="l" r="r" t="t"/>
              <a:pathLst>
                <a:path extrusionOk="0" h="1133" w="3395">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94" name="Google Shape;9394;p78"/>
            <p:cNvSpPr/>
            <p:nvPr/>
          </p:nvSpPr>
          <p:spPr>
            <a:xfrm>
              <a:off x="5989025" y="550475"/>
              <a:ext cx="84875" cy="28325"/>
            </a:xfrm>
            <a:custGeom>
              <a:rect b="b" l="l" r="r" t="t"/>
              <a:pathLst>
                <a:path extrusionOk="0" h="1133" w="3395">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95" name="Google Shape;9395;p78"/>
            <p:cNvSpPr/>
            <p:nvPr/>
          </p:nvSpPr>
          <p:spPr>
            <a:xfrm>
              <a:off x="5705950" y="636300"/>
              <a:ext cx="84875" cy="28325"/>
            </a:xfrm>
            <a:custGeom>
              <a:rect b="b" l="l" r="r" t="t"/>
              <a:pathLst>
                <a:path extrusionOk="0" h="1133" w="3395">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96" name="Google Shape;9396;p78"/>
            <p:cNvSpPr/>
            <p:nvPr/>
          </p:nvSpPr>
          <p:spPr>
            <a:xfrm>
              <a:off x="5847500" y="636300"/>
              <a:ext cx="84875" cy="28325"/>
            </a:xfrm>
            <a:custGeom>
              <a:rect b="b" l="l" r="r" t="t"/>
              <a:pathLst>
                <a:path extrusionOk="0" h="1133" w="3395">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97" name="Google Shape;9397;p78"/>
            <p:cNvSpPr/>
            <p:nvPr/>
          </p:nvSpPr>
          <p:spPr>
            <a:xfrm>
              <a:off x="5989025" y="636300"/>
              <a:ext cx="84875" cy="28325"/>
            </a:xfrm>
            <a:custGeom>
              <a:rect b="b" l="l" r="r" t="t"/>
              <a:pathLst>
                <a:path extrusionOk="0" h="1133" w="3395">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398" name="Google Shape;9398;p78"/>
          <p:cNvGrpSpPr/>
          <p:nvPr/>
        </p:nvGrpSpPr>
        <p:grpSpPr>
          <a:xfrm>
            <a:off x="4591521" y="2287138"/>
            <a:ext cx="340168" cy="340168"/>
            <a:chOff x="6242825" y="238125"/>
            <a:chExt cx="483125" cy="483125"/>
          </a:xfrm>
        </p:grpSpPr>
        <p:sp>
          <p:nvSpPr>
            <p:cNvPr id="9399" name="Google Shape;9399;p78"/>
            <p:cNvSpPr/>
            <p:nvPr/>
          </p:nvSpPr>
          <p:spPr>
            <a:xfrm>
              <a:off x="6242825" y="238125"/>
              <a:ext cx="483125" cy="483125"/>
            </a:xfrm>
            <a:custGeom>
              <a:rect b="b" l="l" r="r" t="t"/>
              <a:pathLst>
                <a:path extrusionOk="0" h="19325" w="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00" name="Google Shape;9400;p78"/>
            <p:cNvSpPr/>
            <p:nvPr/>
          </p:nvSpPr>
          <p:spPr>
            <a:xfrm>
              <a:off x="6328725" y="324025"/>
              <a:ext cx="311400" cy="311400"/>
            </a:xfrm>
            <a:custGeom>
              <a:rect b="b" l="l" r="r" t="t"/>
              <a:pathLst>
                <a:path extrusionOk="0" h="12456" w="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01" name="Google Shape;9401;p78"/>
            <p:cNvSpPr/>
            <p:nvPr/>
          </p:nvSpPr>
          <p:spPr>
            <a:xfrm>
              <a:off x="6441950" y="380575"/>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02" name="Google Shape;9402;p78"/>
          <p:cNvGrpSpPr/>
          <p:nvPr/>
        </p:nvGrpSpPr>
        <p:grpSpPr>
          <a:xfrm>
            <a:off x="828643" y="2727362"/>
            <a:ext cx="343566" cy="298943"/>
            <a:chOff x="889275" y="861850"/>
            <a:chExt cx="487950" cy="424575"/>
          </a:xfrm>
        </p:grpSpPr>
        <p:sp>
          <p:nvSpPr>
            <p:cNvPr id="9403" name="Google Shape;9403;p78"/>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04" name="Google Shape;9404;p78"/>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05" name="Google Shape;9405;p78"/>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06" name="Google Shape;9406;p78"/>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407" name="Google Shape;9407;p78"/>
          <p:cNvSpPr/>
          <p:nvPr/>
        </p:nvSpPr>
        <p:spPr>
          <a:xfrm>
            <a:off x="1266612" y="2706628"/>
            <a:ext cx="302974" cy="340204"/>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08" name="Google Shape;9408;p78"/>
          <p:cNvSpPr/>
          <p:nvPr/>
        </p:nvSpPr>
        <p:spPr>
          <a:xfrm>
            <a:off x="1661617" y="2706628"/>
            <a:ext cx="341506" cy="340204"/>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409" name="Google Shape;9409;p78"/>
          <p:cNvGrpSpPr/>
          <p:nvPr/>
        </p:nvGrpSpPr>
        <p:grpSpPr>
          <a:xfrm>
            <a:off x="2090460" y="2706749"/>
            <a:ext cx="340168" cy="340168"/>
            <a:chOff x="2676100" y="832575"/>
            <a:chExt cx="483125" cy="483125"/>
          </a:xfrm>
        </p:grpSpPr>
        <p:sp>
          <p:nvSpPr>
            <p:cNvPr id="9410" name="Google Shape;9410;p78"/>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11" name="Google Shape;9411;p78"/>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12" name="Google Shape;9412;p78"/>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13" name="Google Shape;9413;p78"/>
          <p:cNvGrpSpPr/>
          <p:nvPr/>
        </p:nvGrpSpPr>
        <p:grpSpPr>
          <a:xfrm>
            <a:off x="2501963" y="2706749"/>
            <a:ext cx="351610" cy="340168"/>
            <a:chOff x="3270550" y="832575"/>
            <a:chExt cx="499375" cy="483125"/>
          </a:xfrm>
        </p:grpSpPr>
        <p:sp>
          <p:nvSpPr>
            <p:cNvPr id="9414" name="Google Shape;9414;p78"/>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15" name="Google Shape;9415;p78"/>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16" name="Google Shape;9416;p78"/>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17" name="Google Shape;9417;p78"/>
          <p:cNvGrpSpPr/>
          <p:nvPr/>
        </p:nvGrpSpPr>
        <p:grpSpPr>
          <a:xfrm>
            <a:off x="2920243" y="2717381"/>
            <a:ext cx="340186" cy="318904"/>
            <a:chOff x="3865000" y="847675"/>
            <a:chExt cx="483150" cy="452925"/>
          </a:xfrm>
        </p:grpSpPr>
        <p:sp>
          <p:nvSpPr>
            <p:cNvPr id="9418" name="Google Shape;9418;p78"/>
            <p:cNvSpPr/>
            <p:nvPr/>
          </p:nvSpPr>
          <p:spPr>
            <a:xfrm>
              <a:off x="3865000" y="847675"/>
              <a:ext cx="483150" cy="452925"/>
            </a:xfrm>
            <a:custGeom>
              <a:rect b="b" l="l" r="r" t="t"/>
              <a:pathLst>
                <a:path extrusionOk="0" h="18117" w="19326">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19" name="Google Shape;9419;p78"/>
            <p:cNvSpPr/>
            <p:nvPr/>
          </p:nvSpPr>
          <p:spPr>
            <a:xfrm>
              <a:off x="4173600"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20" name="Google Shape;9420;p78"/>
            <p:cNvSpPr/>
            <p:nvPr/>
          </p:nvSpPr>
          <p:spPr>
            <a:xfrm>
              <a:off x="4068825" y="1029775"/>
              <a:ext cx="78450" cy="75550"/>
            </a:xfrm>
            <a:custGeom>
              <a:rect b="b" l="l" r="r" t="t"/>
              <a:pathLst>
                <a:path extrusionOk="0" h="3022" w="3138">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21" name="Google Shape;9421;p78"/>
            <p:cNvSpPr/>
            <p:nvPr/>
          </p:nvSpPr>
          <p:spPr>
            <a:xfrm>
              <a:off x="3964125"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22" name="Google Shape;9422;p78"/>
          <p:cNvGrpSpPr/>
          <p:nvPr/>
        </p:nvGrpSpPr>
        <p:grpSpPr>
          <a:xfrm>
            <a:off x="3335925" y="2727300"/>
            <a:ext cx="344798" cy="299066"/>
            <a:chOff x="4452900" y="861750"/>
            <a:chExt cx="489700" cy="424750"/>
          </a:xfrm>
        </p:grpSpPr>
        <p:sp>
          <p:nvSpPr>
            <p:cNvPr id="9423" name="Google Shape;9423;p78"/>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24" name="Google Shape;9424;p78"/>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25" name="Google Shape;9425;p78"/>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26" name="Google Shape;9426;p78"/>
          <p:cNvGrpSpPr/>
          <p:nvPr/>
        </p:nvGrpSpPr>
        <p:grpSpPr>
          <a:xfrm>
            <a:off x="3753158" y="2706758"/>
            <a:ext cx="355641" cy="340151"/>
            <a:chOff x="5049750" y="832600"/>
            <a:chExt cx="505100" cy="483100"/>
          </a:xfrm>
        </p:grpSpPr>
        <p:sp>
          <p:nvSpPr>
            <p:cNvPr id="9427" name="Google Shape;9427;p78"/>
            <p:cNvSpPr/>
            <p:nvPr/>
          </p:nvSpPr>
          <p:spPr>
            <a:xfrm>
              <a:off x="5049750" y="832600"/>
              <a:ext cx="505100" cy="483100"/>
            </a:xfrm>
            <a:custGeom>
              <a:rect b="b" l="l" r="r" t="t"/>
              <a:pathLst>
                <a:path extrusionOk="0" h="19324" w="2020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28" name="Google Shape;9428;p78"/>
            <p:cNvSpPr/>
            <p:nvPr/>
          </p:nvSpPr>
          <p:spPr>
            <a:xfrm>
              <a:off x="5216725" y="889175"/>
              <a:ext cx="276000" cy="254400"/>
            </a:xfrm>
            <a:custGeom>
              <a:rect b="b" l="l" r="r" t="t"/>
              <a:pathLst>
                <a:path extrusionOk="0" h="10176" w="1104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429" name="Google Shape;9429;p78"/>
          <p:cNvSpPr/>
          <p:nvPr/>
        </p:nvSpPr>
        <p:spPr>
          <a:xfrm>
            <a:off x="4173416" y="2731276"/>
            <a:ext cx="341700" cy="290899"/>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430" name="Google Shape;9430;p78"/>
          <p:cNvGrpSpPr/>
          <p:nvPr/>
        </p:nvGrpSpPr>
        <p:grpSpPr>
          <a:xfrm>
            <a:off x="4612107" y="2706749"/>
            <a:ext cx="298996" cy="340168"/>
            <a:chOff x="6272100" y="832575"/>
            <a:chExt cx="424650" cy="483125"/>
          </a:xfrm>
        </p:grpSpPr>
        <p:sp>
          <p:nvSpPr>
            <p:cNvPr id="9431" name="Google Shape;9431;p78"/>
            <p:cNvSpPr/>
            <p:nvPr/>
          </p:nvSpPr>
          <p:spPr>
            <a:xfrm>
              <a:off x="6272100" y="832575"/>
              <a:ext cx="424650" cy="483125"/>
            </a:xfrm>
            <a:custGeom>
              <a:rect b="b" l="l" r="r" t="t"/>
              <a:pathLst>
                <a:path extrusionOk="0" h="19325" w="16986">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32" name="Google Shape;9432;p78"/>
            <p:cNvSpPr/>
            <p:nvPr/>
          </p:nvSpPr>
          <p:spPr>
            <a:xfrm>
              <a:off x="6384200" y="889150"/>
              <a:ext cx="199300" cy="198200"/>
            </a:xfrm>
            <a:custGeom>
              <a:rect b="b" l="l" r="r" t="t"/>
              <a:pathLst>
                <a:path extrusionOk="0" h="7928" w="7972">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33" name="Google Shape;9433;p78"/>
          <p:cNvGrpSpPr/>
          <p:nvPr/>
        </p:nvGrpSpPr>
        <p:grpSpPr>
          <a:xfrm>
            <a:off x="830315" y="3125798"/>
            <a:ext cx="340221" cy="340186"/>
            <a:chOff x="893650" y="1428000"/>
            <a:chExt cx="483200" cy="483150"/>
          </a:xfrm>
        </p:grpSpPr>
        <p:sp>
          <p:nvSpPr>
            <p:cNvPr id="9434" name="Google Shape;9434;p78"/>
            <p:cNvSpPr/>
            <p:nvPr/>
          </p:nvSpPr>
          <p:spPr>
            <a:xfrm>
              <a:off x="893650" y="1428000"/>
              <a:ext cx="483200" cy="483150"/>
            </a:xfrm>
            <a:custGeom>
              <a:rect b="b" l="l" r="r" t="t"/>
              <a:pathLst>
                <a:path extrusionOk="0" h="19326" w="19328">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35" name="Google Shape;9435;p78"/>
            <p:cNvSpPr/>
            <p:nvPr/>
          </p:nvSpPr>
          <p:spPr>
            <a:xfrm>
              <a:off x="1036150" y="1514825"/>
              <a:ext cx="198175" cy="28325"/>
            </a:xfrm>
            <a:custGeom>
              <a:rect b="b" l="l" r="r" t="t"/>
              <a:pathLst>
                <a:path extrusionOk="0" h="1133" w="7927">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36" name="Google Shape;9436;p78"/>
            <p:cNvSpPr/>
            <p:nvPr/>
          </p:nvSpPr>
          <p:spPr>
            <a:xfrm>
              <a:off x="1036150" y="1571425"/>
              <a:ext cx="198175" cy="28325"/>
            </a:xfrm>
            <a:custGeom>
              <a:rect b="b" l="l" r="r" t="t"/>
              <a:pathLst>
                <a:path extrusionOk="0" h="1133" w="7927">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37" name="Google Shape;9437;p78"/>
            <p:cNvSpPr/>
            <p:nvPr/>
          </p:nvSpPr>
          <p:spPr>
            <a:xfrm>
              <a:off x="1036150" y="1628050"/>
              <a:ext cx="113275" cy="28325"/>
            </a:xfrm>
            <a:custGeom>
              <a:rect b="b" l="l" r="r" t="t"/>
              <a:pathLst>
                <a:path extrusionOk="0" h="1133" w="4531">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438" name="Google Shape;9438;p78"/>
          <p:cNvSpPr/>
          <p:nvPr/>
        </p:nvSpPr>
        <p:spPr>
          <a:xfrm>
            <a:off x="1248018" y="3186074"/>
            <a:ext cx="340168" cy="219257"/>
          </a:xfrm>
          <a:custGeom>
            <a:rect b="b" l="l" r="r" t="t"/>
            <a:pathLst>
              <a:path extrusionOk="0" h="12456" w="19325">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39" name="Google Shape;9439;p78"/>
          <p:cNvSpPr/>
          <p:nvPr/>
        </p:nvSpPr>
        <p:spPr>
          <a:xfrm>
            <a:off x="1655563" y="3125647"/>
            <a:ext cx="353617" cy="340133"/>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440" name="Google Shape;9440;p78"/>
          <p:cNvGrpSpPr/>
          <p:nvPr/>
        </p:nvGrpSpPr>
        <p:grpSpPr>
          <a:xfrm>
            <a:off x="2084132" y="3146463"/>
            <a:ext cx="352825" cy="298855"/>
            <a:chOff x="2676100" y="1456375"/>
            <a:chExt cx="501100" cy="424450"/>
          </a:xfrm>
        </p:grpSpPr>
        <p:sp>
          <p:nvSpPr>
            <p:cNvPr id="9441" name="Google Shape;9441;p78"/>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42" name="Google Shape;9442;p78"/>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43" name="Google Shape;9443;p78"/>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44" name="Google Shape;9444;p78"/>
          <p:cNvGrpSpPr/>
          <p:nvPr/>
        </p:nvGrpSpPr>
        <p:grpSpPr>
          <a:xfrm>
            <a:off x="2507657" y="3125806"/>
            <a:ext cx="340221" cy="340168"/>
            <a:chOff x="3270475" y="1427025"/>
            <a:chExt cx="483200" cy="483125"/>
          </a:xfrm>
        </p:grpSpPr>
        <p:sp>
          <p:nvSpPr>
            <p:cNvPr id="9445" name="Google Shape;9445;p78"/>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46" name="Google Shape;9446;p78"/>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47" name="Google Shape;9447;p78"/>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48" name="Google Shape;9448;p78"/>
          <p:cNvGrpSpPr/>
          <p:nvPr/>
        </p:nvGrpSpPr>
        <p:grpSpPr>
          <a:xfrm>
            <a:off x="2918570" y="3125780"/>
            <a:ext cx="343530" cy="340221"/>
            <a:chOff x="3860250" y="1427025"/>
            <a:chExt cx="487900" cy="483200"/>
          </a:xfrm>
        </p:grpSpPr>
        <p:sp>
          <p:nvSpPr>
            <p:cNvPr id="9449" name="Google Shape;9449;p78"/>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50" name="Google Shape;9450;p78"/>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51" name="Google Shape;9451;p78"/>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452" name="Google Shape;9452;p78"/>
          <p:cNvSpPr/>
          <p:nvPr/>
        </p:nvSpPr>
        <p:spPr>
          <a:xfrm>
            <a:off x="3337690" y="3125629"/>
            <a:ext cx="340239" cy="340168"/>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53" name="Google Shape;9453;p78"/>
          <p:cNvSpPr/>
          <p:nvPr/>
        </p:nvSpPr>
        <p:spPr>
          <a:xfrm>
            <a:off x="3758629" y="3125620"/>
            <a:ext cx="343530" cy="340186"/>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454" name="Google Shape;9454;p78"/>
          <p:cNvGrpSpPr/>
          <p:nvPr/>
        </p:nvGrpSpPr>
        <p:grpSpPr>
          <a:xfrm>
            <a:off x="4174808" y="3125806"/>
            <a:ext cx="340221" cy="340168"/>
            <a:chOff x="5648375" y="1427025"/>
            <a:chExt cx="483200" cy="483125"/>
          </a:xfrm>
        </p:grpSpPr>
        <p:sp>
          <p:nvSpPr>
            <p:cNvPr id="9455" name="Google Shape;9455;p78"/>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56" name="Google Shape;9456;p78"/>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57" name="Google Shape;9457;p78"/>
          <p:cNvGrpSpPr/>
          <p:nvPr/>
        </p:nvGrpSpPr>
        <p:grpSpPr>
          <a:xfrm>
            <a:off x="4589294" y="3125789"/>
            <a:ext cx="344622" cy="340204"/>
            <a:chOff x="6238300" y="1426975"/>
            <a:chExt cx="489450" cy="483175"/>
          </a:xfrm>
        </p:grpSpPr>
        <p:sp>
          <p:nvSpPr>
            <p:cNvPr id="9458" name="Google Shape;9458;p78"/>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59" name="Google Shape;9459;p78"/>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60" name="Google Shape;9460;p78"/>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461" name="Google Shape;9461;p78"/>
          <p:cNvSpPr/>
          <p:nvPr/>
        </p:nvSpPr>
        <p:spPr>
          <a:xfrm>
            <a:off x="849923" y="3545273"/>
            <a:ext cx="300792" cy="338725"/>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462" name="Google Shape;9462;p78"/>
          <p:cNvGrpSpPr/>
          <p:nvPr/>
        </p:nvGrpSpPr>
        <p:grpSpPr>
          <a:xfrm>
            <a:off x="1248190" y="3544794"/>
            <a:ext cx="340168" cy="340186"/>
            <a:chOff x="1487200" y="2021475"/>
            <a:chExt cx="483125" cy="483150"/>
          </a:xfrm>
        </p:grpSpPr>
        <p:sp>
          <p:nvSpPr>
            <p:cNvPr id="9463" name="Google Shape;9463;p78"/>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64" name="Google Shape;9464;p78"/>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65" name="Google Shape;9465;p78"/>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66" name="Google Shape;9466;p78"/>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67" name="Google Shape;9467;p78"/>
          <p:cNvGrpSpPr/>
          <p:nvPr/>
        </p:nvGrpSpPr>
        <p:grpSpPr>
          <a:xfrm>
            <a:off x="1662527" y="3565398"/>
            <a:ext cx="340168" cy="298978"/>
            <a:chOff x="2081650" y="2050750"/>
            <a:chExt cx="483125" cy="424625"/>
          </a:xfrm>
        </p:grpSpPr>
        <p:sp>
          <p:nvSpPr>
            <p:cNvPr id="9468" name="Google Shape;9468;p78"/>
            <p:cNvSpPr/>
            <p:nvPr/>
          </p:nvSpPr>
          <p:spPr>
            <a:xfrm>
              <a:off x="2081650" y="2050750"/>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69" name="Google Shape;9469;p78"/>
            <p:cNvSpPr/>
            <p:nvPr/>
          </p:nvSpPr>
          <p:spPr>
            <a:xfrm>
              <a:off x="2136375" y="2292025"/>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70" name="Google Shape;9470;p78"/>
            <p:cNvSpPr/>
            <p:nvPr/>
          </p:nvSpPr>
          <p:spPr>
            <a:xfrm>
              <a:off x="2296850" y="2220800"/>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71" name="Google Shape;9471;p78"/>
            <p:cNvSpPr/>
            <p:nvPr/>
          </p:nvSpPr>
          <p:spPr>
            <a:xfrm>
              <a:off x="2158650" y="2216775"/>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72" name="Google Shape;9472;p78"/>
            <p:cNvSpPr/>
            <p:nvPr/>
          </p:nvSpPr>
          <p:spPr>
            <a:xfrm>
              <a:off x="2426475" y="2255725"/>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73" name="Google Shape;9473;p78"/>
            <p:cNvSpPr/>
            <p:nvPr/>
          </p:nvSpPr>
          <p:spPr>
            <a:xfrm>
              <a:off x="2473050" y="2192325"/>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74" name="Google Shape;9474;p78"/>
          <p:cNvGrpSpPr/>
          <p:nvPr/>
        </p:nvGrpSpPr>
        <p:grpSpPr>
          <a:xfrm>
            <a:off x="2090460" y="3588721"/>
            <a:ext cx="340168" cy="252332"/>
            <a:chOff x="2676100" y="2083800"/>
            <a:chExt cx="483125" cy="358375"/>
          </a:xfrm>
        </p:grpSpPr>
        <p:sp>
          <p:nvSpPr>
            <p:cNvPr id="9475" name="Google Shape;9475;p78"/>
            <p:cNvSpPr/>
            <p:nvPr/>
          </p:nvSpPr>
          <p:spPr>
            <a:xfrm>
              <a:off x="2676100" y="2083800"/>
              <a:ext cx="483125" cy="358375"/>
            </a:xfrm>
            <a:custGeom>
              <a:rect b="b" l="l" r="r" t="t"/>
              <a:pathLst>
                <a:path extrusionOk="0" h="14335" w="1932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76" name="Google Shape;9476;p78"/>
            <p:cNvSpPr/>
            <p:nvPr/>
          </p:nvSpPr>
          <p:spPr>
            <a:xfrm>
              <a:off x="2869575" y="2214900"/>
              <a:ext cx="100050" cy="96325"/>
            </a:xfrm>
            <a:custGeom>
              <a:rect b="b" l="l" r="r" t="t"/>
              <a:pathLst>
                <a:path extrusionOk="0" h="3853" w="4002">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77" name="Google Shape;9477;p78"/>
          <p:cNvGrpSpPr/>
          <p:nvPr/>
        </p:nvGrpSpPr>
        <p:grpSpPr>
          <a:xfrm>
            <a:off x="2515974" y="3554766"/>
            <a:ext cx="323587" cy="320242"/>
            <a:chOff x="3282325" y="2035675"/>
            <a:chExt cx="459575" cy="454825"/>
          </a:xfrm>
        </p:grpSpPr>
        <p:sp>
          <p:nvSpPr>
            <p:cNvPr id="9478" name="Google Shape;9478;p78"/>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79" name="Google Shape;9479;p78"/>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80" name="Google Shape;9480;p78"/>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81" name="Google Shape;9481;p78"/>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482" name="Google Shape;9482;p78"/>
          <p:cNvSpPr/>
          <p:nvPr/>
        </p:nvSpPr>
        <p:spPr>
          <a:xfrm>
            <a:off x="2924671" y="3556291"/>
            <a:ext cx="330434" cy="316687"/>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83" name="Google Shape;9483;p78"/>
          <p:cNvSpPr/>
          <p:nvPr/>
        </p:nvSpPr>
        <p:spPr>
          <a:xfrm>
            <a:off x="3357674" y="3544543"/>
            <a:ext cx="300263" cy="340186"/>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484" name="Google Shape;9484;p78"/>
          <p:cNvGrpSpPr/>
          <p:nvPr/>
        </p:nvGrpSpPr>
        <p:grpSpPr>
          <a:xfrm>
            <a:off x="3760673" y="3544803"/>
            <a:ext cx="340608" cy="340168"/>
            <a:chOff x="5053900" y="2021500"/>
            <a:chExt cx="483750" cy="483125"/>
          </a:xfrm>
        </p:grpSpPr>
        <p:sp>
          <p:nvSpPr>
            <p:cNvPr id="9485" name="Google Shape;9485;p78"/>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86" name="Google Shape;9486;p78"/>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87" name="Google Shape;9487;p78"/>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88" name="Google Shape;9488;p78"/>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89" name="Google Shape;9489;p78"/>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90" name="Google Shape;9490;p78"/>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91" name="Google Shape;9491;p78"/>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92" name="Google Shape;9492;p78"/>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493" name="Google Shape;9493;p78"/>
          <p:cNvSpPr/>
          <p:nvPr/>
        </p:nvSpPr>
        <p:spPr>
          <a:xfrm>
            <a:off x="4234012" y="3544640"/>
            <a:ext cx="220489" cy="339992"/>
          </a:xfrm>
          <a:custGeom>
            <a:rect b="b" l="l" r="r" t="t"/>
            <a:pathLst>
              <a:path extrusionOk="0" h="19315" w="12526">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494" name="Google Shape;9494;p78"/>
          <p:cNvGrpSpPr/>
          <p:nvPr/>
        </p:nvGrpSpPr>
        <p:grpSpPr>
          <a:xfrm>
            <a:off x="4585773" y="3547971"/>
            <a:ext cx="351663" cy="333831"/>
            <a:chOff x="6222125" y="2025975"/>
            <a:chExt cx="499450" cy="474125"/>
          </a:xfrm>
        </p:grpSpPr>
        <p:sp>
          <p:nvSpPr>
            <p:cNvPr id="9495" name="Google Shape;9495;p78"/>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96" name="Google Shape;9496;p78"/>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97" name="Google Shape;9497;p78"/>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98" name="Google Shape;9498;p78"/>
          <p:cNvGrpSpPr/>
          <p:nvPr/>
        </p:nvGrpSpPr>
        <p:grpSpPr>
          <a:xfrm>
            <a:off x="5043335" y="2364541"/>
            <a:ext cx="335504" cy="185953"/>
            <a:chOff x="896050" y="2725450"/>
            <a:chExt cx="476500" cy="264100"/>
          </a:xfrm>
        </p:grpSpPr>
        <p:sp>
          <p:nvSpPr>
            <p:cNvPr id="9499" name="Google Shape;9499;p78"/>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00" name="Google Shape;9500;p78"/>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01" name="Google Shape;9501;p78"/>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02" name="Google Shape;9502;p78"/>
          <p:cNvGrpSpPr/>
          <p:nvPr/>
        </p:nvGrpSpPr>
        <p:grpSpPr>
          <a:xfrm>
            <a:off x="5474075" y="2287425"/>
            <a:ext cx="340168" cy="340186"/>
            <a:chOff x="1487200" y="2615925"/>
            <a:chExt cx="483125" cy="483150"/>
          </a:xfrm>
        </p:grpSpPr>
        <p:sp>
          <p:nvSpPr>
            <p:cNvPr id="9503" name="Google Shape;9503;p78"/>
            <p:cNvSpPr/>
            <p:nvPr/>
          </p:nvSpPr>
          <p:spPr>
            <a:xfrm>
              <a:off x="1601400" y="2844275"/>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04" name="Google Shape;9504;p78"/>
            <p:cNvSpPr/>
            <p:nvPr/>
          </p:nvSpPr>
          <p:spPr>
            <a:xfrm>
              <a:off x="1487200" y="2731050"/>
              <a:ext cx="483125" cy="368025"/>
            </a:xfrm>
            <a:custGeom>
              <a:rect b="b" l="l" r="r" t="t"/>
              <a:pathLst>
                <a:path extrusionOk="0" h="14721" w="19325">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05" name="Google Shape;9505;p78"/>
            <p:cNvSpPr/>
            <p:nvPr/>
          </p:nvSpPr>
          <p:spPr>
            <a:xfrm>
              <a:off x="1658025" y="2615925"/>
              <a:ext cx="141550" cy="143450"/>
            </a:xfrm>
            <a:custGeom>
              <a:rect b="b" l="l" r="r" t="t"/>
              <a:pathLst>
                <a:path extrusionOk="0" h="5738" w="5662">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06" name="Google Shape;9506;p78"/>
          <p:cNvGrpSpPr/>
          <p:nvPr/>
        </p:nvGrpSpPr>
        <p:grpSpPr>
          <a:xfrm>
            <a:off x="5874024" y="2287425"/>
            <a:ext cx="353564" cy="340186"/>
            <a:chOff x="2077575" y="2615925"/>
            <a:chExt cx="502150" cy="483150"/>
          </a:xfrm>
        </p:grpSpPr>
        <p:sp>
          <p:nvSpPr>
            <p:cNvPr id="9507" name="Google Shape;9507;p78"/>
            <p:cNvSpPr/>
            <p:nvPr/>
          </p:nvSpPr>
          <p:spPr>
            <a:xfrm>
              <a:off x="2213375" y="2817500"/>
              <a:ext cx="151225" cy="148400"/>
            </a:xfrm>
            <a:custGeom>
              <a:rect b="b" l="l" r="r" t="t"/>
              <a:pathLst>
                <a:path extrusionOk="0" h="5936" w="6049">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08" name="Google Shape;9508;p78"/>
            <p:cNvSpPr/>
            <p:nvPr/>
          </p:nvSpPr>
          <p:spPr>
            <a:xfrm>
              <a:off x="2333550" y="2737450"/>
              <a:ext cx="51050" cy="48325"/>
            </a:xfrm>
            <a:custGeom>
              <a:rect b="b" l="l" r="r" t="t"/>
              <a:pathLst>
                <a:path extrusionOk="0" h="1933" w="2042">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09" name="Google Shape;9509;p78"/>
            <p:cNvSpPr/>
            <p:nvPr/>
          </p:nvSpPr>
          <p:spPr>
            <a:xfrm>
              <a:off x="2393550" y="2797500"/>
              <a:ext cx="51125" cy="48375"/>
            </a:xfrm>
            <a:custGeom>
              <a:rect b="b" l="l" r="r" t="t"/>
              <a:pathLst>
                <a:path extrusionOk="0" h="1935" w="204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10" name="Google Shape;9510;p78"/>
            <p:cNvSpPr/>
            <p:nvPr/>
          </p:nvSpPr>
          <p:spPr>
            <a:xfrm>
              <a:off x="2077575" y="2615925"/>
              <a:ext cx="502150" cy="483150"/>
            </a:xfrm>
            <a:custGeom>
              <a:rect b="b" l="l" r="r" t="t"/>
              <a:pathLst>
                <a:path extrusionOk="0" h="19326" w="2008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11" name="Google Shape;9511;p78"/>
          <p:cNvGrpSpPr/>
          <p:nvPr/>
        </p:nvGrpSpPr>
        <p:grpSpPr>
          <a:xfrm>
            <a:off x="6297813" y="2303452"/>
            <a:ext cx="334536" cy="308132"/>
            <a:chOff x="2680100" y="2638725"/>
            <a:chExt cx="475125" cy="437625"/>
          </a:xfrm>
        </p:grpSpPr>
        <p:sp>
          <p:nvSpPr>
            <p:cNvPr id="9512" name="Google Shape;9512;p78"/>
            <p:cNvSpPr/>
            <p:nvPr/>
          </p:nvSpPr>
          <p:spPr>
            <a:xfrm>
              <a:off x="2680100" y="2638725"/>
              <a:ext cx="475125" cy="437625"/>
            </a:xfrm>
            <a:custGeom>
              <a:rect b="b" l="l" r="r" t="t"/>
              <a:pathLst>
                <a:path extrusionOk="0" h="17505" w="190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13" name="Google Shape;9513;p78"/>
            <p:cNvSpPr/>
            <p:nvPr/>
          </p:nvSpPr>
          <p:spPr>
            <a:xfrm>
              <a:off x="2795000" y="2810525"/>
              <a:ext cx="237800" cy="164300"/>
            </a:xfrm>
            <a:custGeom>
              <a:rect b="b" l="l" r="r" t="t"/>
              <a:pathLst>
                <a:path extrusionOk="0" h="6572" w="951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14" name="Google Shape;9514;p78"/>
            <p:cNvSpPr/>
            <p:nvPr/>
          </p:nvSpPr>
          <p:spPr>
            <a:xfrm>
              <a:off x="2871900" y="2856725"/>
              <a:ext cx="91525" cy="28350"/>
            </a:xfrm>
            <a:custGeom>
              <a:rect b="b" l="l" r="r" t="t"/>
              <a:pathLst>
                <a:path extrusionOk="0" h="1134" w="3661">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15" name="Google Shape;9515;p78"/>
            <p:cNvSpPr/>
            <p:nvPr/>
          </p:nvSpPr>
          <p:spPr>
            <a:xfrm>
              <a:off x="2845500" y="2900300"/>
              <a:ext cx="144350" cy="28325"/>
            </a:xfrm>
            <a:custGeom>
              <a:rect b="b" l="l" r="r" t="t"/>
              <a:pathLst>
                <a:path extrusionOk="0" h="1133" w="5774">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16" name="Google Shape;9516;p78"/>
          <p:cNvGrpSpPr/>
          <p:nvPr/>
        </p:nvGrpSpPr>
        <p:grpSpPr>
          <a:xfrm>
            <a:off x="6763452" y="2287425"/>
            <a:ext cx="239183" cy="340186"/>
            <a:chOff x="3342275" y="2615925"/>
            <a:chExt cx="339700" cy="483150"/>
          </a:xfrm>
        </p:grpSpPr>
        <p:sp>
          <p:nvSpPr>
            <p:cNvPr id="9517" name="Google Shape;9517;p78"/>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18" name="Google Shape;9518;p78"/>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519" name="Google Shape;9519;p78"/>
          <p:cNvSpPr/>
          <p:nvPr/>
        </p:nvSpPr>
        <p:spPr>
          <a:xfrm>
            <a:off x="7156698" y="2287100"/>
            <a:ext cx="279052" cy="340186"/>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20" name="Google Shape;9520;p78"/>
          <p:cNvSpPr/>
          <p:nvPr/>
        </p:nvSpPr>
        <p:spPr>
          <a:xfrm>
            <a:off x="7549733" y="2297730"/>
            <a:ext cx="340186" cy="318922"/>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21" name="Google Shape;9521;p78"/>
          <p:cNvSpPr/>
          <p:nvPr/>
        </p:nvSpPr>
        <p:spPr>
          <a:xfrm>
            <a:off x="7974588" y="2297730"/>
            <a:ext cx="340186" cy="318922"/>
          </a:xfrm>
          <a:custGeom>
            <a:rect b="b" l="l" r="r" t="t"/>
            <a:pathLst>
              <a:path extrusionOk="0" h="18118" w="19326">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522" name="Google Shape;9522;p78"/>
          <p:cNvGrpSpPr/>
          <p:nvPr/>
        </p:nvGrpSpPr>
        <p:grpSpPr>
          <a:xfrm>
            <a:off x="5380655" y="3961361"/>
            <a:ext cx="339482" cy="339271"/>
            <a:chOff x="5648900" y="2616600"/>
            <a:chExt cx="482150" cy="481850"/>
          </a:xfrm>
        </p:grpSpPr>
        <p:sp>
          <p:nvSpPr>
            <p:cNvPr id="9523" name="Google Shape;9523;p78"/>
            <p:cNvSpPr/>
            <p:nvPr/>
          </p:nvSpPr>
          <p:spPr>
            <a:xfrm>
              <a:off x="5811500" y="2777025"/>
              <a:ext cx="156875" cy="148275"/>
            </a:xfrm>
            <a:custGeom>
              <a:rect b="b" l="l" r="r" t="t"/>
              <a:pathLst>
                <a:path extrusionOk="0" h="5931" w="6275">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24" name="Google Shape;9524;p78"/>
            <p:cNvSpPr/>
            <p:nvPr/>
          </p:nvSpPr>
          <p:spPr>
            <a:xfrm>
              <a:off x="5648900" y="2616600"/>
              <a:ext cx="482150" cy="481850"/>
            </a:xfrm>
            <a:custGeom>
              <a:rect b="b" l="l" r="r" t="t"/>
              <a:pathLst>
                <a:path extrusionOk="0" h="19274" w="19286">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25" name="Google Shape;9525;p78"/>
          <p:cNvGrpSpPr/>
          <p:nvPr/>
        </p:nvGrpSpPr>
        <p:grpSpPr>
          <a:xfrm>
            <a:off x="3699939" y="3968149"/>
            <a:ext cx="325626" cy="325694"/>
            <a:chOff x="6242825" y="2615925"/>
            <a:chExt cx="483125" cy="483225"/>
          </a:xfrm>
        </p:grpSpPr>
        <p:sp>
          <p:nvSpPr>
            <p:cNvPr id="9526" name="Google Shape;9526;p78"/>
            <p:cNvSpPr/>
            <p:nvPr/>
          </p:nvSpPr>
          <p:spPr>
            <a:xfrm>
              <a:off x="6242825" y="2672550"/>
              <a:ext cx="483125" cy="426600"/>
            </a:xfrm>
            <a:custGeom>
              <a:rect b="b" l="l" r="r" t="t"/>
              <a:pathLst>
                <a:path extrusionOk="0" h="17064" w="19325">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27" name="Google Shape;9527;p78"/>
            <p:cNvSpPr/>
            <p:nvPr/>
          </p:nvSpPr>
          <p:spPr>
            <a:xfrm>
              <a:off x="6413650"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28" name="Google Shape;9528;p78"/>
            <p:cNvSpPr/>
            <p:nvPr/>
          </p:nvSpPr>
          <p:spPr>
            <a:xfrm>
              <a:off x="6526875"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29" name="Google Shape;9529;p78"/>
            <p:cNvSpPr/>
            <p:nvPr/>
          </p:nvSpPr>
          <p:spPr>
            <a:xfrm>
              <a:off x="6611800"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30" name="Google Shape;9530;p78"/>
            <p:cNvSpPr/>
            <p:nvPr/>
          </p:nvSpPr>
          <p:spPr>
            <a:xfrm>
              <a:off x="6328725"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531" name="Google Shape;9531;p78"/>
          <p:cNvSpPr/>
          <p:nvPr/>
        </p:nvSpPr>
        <p:spPr>
          <a:xfrm>
            <a:off x="5037996" y="2716141"/>
            <a:ext cx="345977" cy="321175"/>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532" name="Google Shape;9532;p78"/>
          <p:cNvGrpSpPr/>
          <p:nvPr/>
        </p:nvGrpSpPr>
        <p:grpSpPr>
          <a:xfrm>
            <a:off x="5473116" y="2707036"/>
            <a:ext cx="342087" cy="340186"/>
            <a:chOff x="1487200" y="3210375"/>
            <a:chExt cx="485850" cy="483150"/>
          </a:xfrm>
        </p:grpSpPr>
        <p:sp>
          <p:nvSpPr>
            <p:cNvPr id="9533" name="Google Shape;9533;p78"/>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34" name="Google Shape;9534;p78"/>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35" name="Google Shape;9535;p78"/>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536" name="Google Shape;9536;p78"/>
          <p:cNvSpPr/>
          <p:nvPr/>
        </p:nvSpPr>
        <p:spPr>
          <a:xfrm>
            <a:off x="5880480" y="2739750"/>
            <a:ext cx="340168" cy="273948"/>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37" name="Google Shape;9537;p78"/>
          <p:cNvSpPr/>
          <p:nvPr/>
        </p:nvSpPr>
        <p:spPr>
          <a:xfrm>
            <a:off x="6294661" y="2774289"/>
            <a:ext cx="340221" cy="204858"/>
          </a:xfrm>
          <a:custGeom>
            <a:rect b="b" l="l" r="r" t="t"/>
            <a:pathLst>
              <a:path extrusionOk="0" h="11638" w="1932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538" name="Google Shape;9538;p78"/>
          <p:cNvGrpSpPr/>
          <p:nvPr/>
        </p:nvGrpSpPr>
        <p:grpSpPr>
          <a:xfrm>
            <a:off x="6712475" y="2707027"/>
            <a:ext cx="341136" cy="340204"/>
            <a:chOff x="3269875" y="3210400"/>
            <a:chExt cx="484500" cy="483175"/>
          </a:xfrm>
        </p:grpSpPr>
        <p:sp>
          <p:nvSpPr>
            <p:cNvPr id="9539" name="Google Shape;9539;p78"/>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40" name="Google Shape;9540;p78"/>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41" name="Google Shape;9541;p78"/>
          <p:cNvGrpSpPr/>
          <p:nvPr/>
        </p:nvGrpSpPr>
        <p:grpSpPr>
          <a:xfrm>
            <a:off x="7211568" y="2706666"/>
            <a:ext cx="170216" cy="340925"/>
            <a:chOff x="3985700" y="3210375"/>
            <a:chExt cx="241750" cy="484200"/>
          </a:xfrm>
        </p:grpSpPr>
        <p:sp>
          <p:nvSpPr>
            <p:cNvPr id="9542" name="Google Shape;9542;p78"/>
            <p:cNvSpPr/>
            <p:nvPr/>
          </p:nvSpPr>
          <p:spPr>
            <a:xfrm>
              <a:off x="4042700" y="3294475"/>
              <a:ext cx="127750" cy="339425"/>
            </a:xfrm>
            <a:custGeom>
              <a:rect b="b" l="l" r="r" t="t"/>
              <a:pathLst>
                <a:path extrusionOk="0" h="13577" w="511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43" name="Google Shape;9543;p78"/>
            <p:cNvSpPr/>
            <p:nvPr/>
          </p:nvSpPr>
          <p:spPr>
            <a:xfrm>
              <a:off x="3985700" y="3210375"/>
              <a:ext cx="241750" cy="484200"/>
            </a:xfrm>
            <a:custGeom>
              <a:rect b="b" l="l" r="r" t="t"/>
              <a:pathLst>
                <a:path extrusionOk="0" h="19368" w="967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44" name="Google Shape;9544;p78"/>
          <p:cNvGrpSpPr/>
          <p:nvPr/>
        </p:nvGrpSpPr>
        <p:grpSpPr>
          <a:xfrm>
            <a:off x="7550838" y="2707678"/>
            <a:ext cx="339007" cy="338901"/>
            <a:chOff x="4460225" y="3211300"/>
            <a:chExt cx="481475" cy="481325"/>
          </a:xfrm>
        </p:grpSpPr>
        <p:sp>
          <p:nvSpPr>
            <p:cNvPr id="9545" name="Google Shape;9545;p78"/>
            <p:cNvSpPr/>
            <p:nvPr/>
          </p:nvSpPr>
          <p:spPr>
            <a:xfrm>
              <a:off x="4602350" y="3353250"/>
              <a:ext cx="205125" cy="197375"/>
            </a:xfrm>
            <a:custGeom>
              <a:rect b="b" l="l" r="r" t="t"/>
              <a:pathLst>
                <a:path extrusionOk="0" h="7895" w="820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46" name="Google Shape;9546;p78"/>
            <p:cNvSpPr/>
            <p:nvPr/>
          </p:nvSpPr>
          <p:spPr>
            <a:xfrm>
              <a:off x="4460225" y="3211300"/>
              <a:ext cx="481475" cy="481325"/>
            </a:xfrm>
            <a:custGeom>
              <a:rect b="b" l="l" r="r" t="t"/>
              <a:pathLst>
                <a:path extrusionOk="0" h="19253" w="19259">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547" name="Google Shape;9547;p78"/>
          <p:cNvSpPr/>
          <p:nvPr/>
        </p:nvSpPr>
        <p:spPr>
          <a:xfrm>
            <a:off x="7974588" y="2726454"/>
            <a:ext cx="340186" cy="300545"/>
          </a:xfrm>
          <a:custGeom>
            <a:rect b="b" l="l" r="r" t="t"/>
            <a:pathLst>
              <a:path extrusionOk="0" h="17074" w="19326">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548" name="Google Shape;9548;p78"/>
          <p:cNvGrpSpPr/>
          <p:nvPr/>
        </p:nvGrpSpPr>
        <p:grpSpPr>
          <a:xfrm>
            <a:off x="5824496" y="3990669"/>
            <a:ext cx="342034" cy="280654"/>
            <a:chOff x="5647000" y="3252650"/>
            <a:chExt cx="485775" cy="398600"/>
          </a:xfrm>
        </p:grpSpPr>
        <p:sp>
          <p:nvSpPr>
            <p:cNvPr id="9549" name="Google Shape;9549;p78"/>
            <p:cNvSpPr/>
            <p:nvPr/>
          </p:nvSpPr>
          <p:spPr>
            <a:xfrm>
              <a:off x="5762575" y="3252650"/>
              <a:ext cx="113250" cy="143825"/>
            </a:xfrm>
            <a:custGeom>
              <a:rect b="b" l="l" r="r" t="t"/>
              <a:pathLst>
                <a:path extrusionOk="0" h="5753" w="453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50" name="Google Shape;9550;p78"/>
            <p:cNvSpPr/>
            <p:nvPr/>
          </p:nvSpPr>
          <p:spPr>
            <a:xfrm>
              <a:off x="5647000" y="3371750"/>
              <a:ext cx="124425" cy="136450"/>
            </a:xfrm>
            <a:custGeom>
              <a:rect b="b" l="l" r="r" t="t"/>
              <a:pathLst>
                <a:path extrusionOk="0" h="5458" w="4977">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51" name="Google Shape;9551;p78"/>
            <p:cNvSpPr/>
            <p:nvPr/>
          </p:nvSpPr>
          <p:spPr>
            <a:xfrm>
              <a:off x="5904100" y="3252650"/>
              <a:ext cx="113275" cy="143825"/>
            </a:xfrm>
            <a:custGeom>
              <a:rect b="b" l="l" r="r" t="t"/>
              <a:pathLst>
                <a:path extrusionOk="0" h="5753" w="4531">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52" name="Google Shape;9552;p78"/>
            <p:cNvSpPr/>
            <p:nvPr/>
          </p:nvSpPr>
          <p:spPr>
            <a:xfrm>
              <a:off x="5996750" y="3371150"/>
              <a:ext cx="136025" cy="136525"/>
            </a:xfrm>
            <a:custGeom>
              <a:rect b="b" l="l" r="r" t="t"/>
              <a:pathLst>
                <a:path extrusionOk="0" h="5461" w="544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53" name="Google Shape;9553;p78"/>
            <p:cNvSpPr/>
            <p:nvPr/>
          </p:nvSpPr>
          <p:spPr>
            <a:xfrm>
              <a:off x="5734275" y="3424700"/>
              <a:ext cx="311325" cy="226550"/>
            </a:xfrm>
            <a:custGeom>
              <a:rect b="b" l="l" r="r" t="t"/>
              <a:pathLst>
                <a:path extrusionOk="0" h="9062" w="12453">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54" name="Google Shape;9554;p78"/>
          <p:cNvGrpSpPr/>
          <p:nvPr/>
        </p:nvGrpSpPr>
        <p:grpSpPr>
          <a:xfrm>
            <a:off x="4129937" y="3996769"/>
            <a:ext cx="326536" cy="268454"/>
            <a:chOff x="6242450" y="3252800"/>
            <a:chExt cx="484475" cy="398300"/>
          </a:xfrm>
        </p:grpSpPr>
        <p:sp>
          <p:nvSpPr>
            <p:cNvPr id="9555" name="Google Shape;9555;p78"/>
            <p:cNvSpPr/>
            <p:nvPr/>
          </p:nvSpPr>
          <p:spPr>
            <a:xfrm>
              <a:off x="6626825" y="3427175"/>
              <a:ext cx="28325" cy="28350"/>
            </a:xfrm>
            <a:custGeom>
              <a:rect b="b" l="l" r="r" t="t"/>
              <a:pathLst>
                <a:path extrusionOk="0" h="1134" w="1133">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56" name="Google Shape;9556;p78"/>
            <p:cNvSpPr/>
            <p:nvPr/>
          </p:nvSpPr>
          <p:spPr>
            <a:xfrm>
              <a:off x="6508150" y="3418300"/>
              <a:ext cx="45550" cy="68400"/>
            </a:xfrm>
            <a:custGeom>
              <a:rect b="b" l="l" r="r" t="t"/>
              <a:pathLst>
                <a:path extrusionOk="0" h="2736" w="1822">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57" name="Google Shape;9557;p78"/>
            <p:cNvSpPr/>
            <p:nvPr/>
          </p:nvSpPr>
          <p:spPr>
            <a:xfrm>
              <a:off x="6242450" y="3252800"/>
              <a:ext cx="484475" cy="398300"/>
            </a:xfrm>
            <a:custGeom>
              <a:rect b="b" l="l" r="r" t="t"/>
              <a:pathLst>
                <a:path extrusionOk="0" h="15932" w="19379">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58" name="Google Shape;9558;p78"/>
          <p:cNvGrpSpPr/>
          <p:nvPr/>
        </p:nvGrpSpPr>
        <p:grpSpPr>
          <a:xfrm>
            <a:off x="5061598" y="3126102"/>
            <a:ext cx="298978" cy="340168"/>
            <a:chOff x="922025" y="3804850"/>
            <a:chExt cx="424625" cy="483125"/>
          </a:xfrm>
        </p:grpSpPr>
        <p:sp>
          <p:nvSpPr>
            <p:cNvPr id="9559" name="Google Shape;9559;p78"/>
            <p:cNvSpPr/>
            <p:nvPr/>
          </p:nvSpPr>
          <p:spPr>
            <a:xfrm>
              <a:off x="922025" y="3804850"/>
              <a:ext cx="424625" cy="483125"/>
            </a:xfrm>
            <a:custGeom>
              <a:rect b="b" l="l" r="r" t="t"/>
              <a:pathLst>
                <a:path extrusionOk="0" h="19325" w="1698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60" name="Google Shape;9560;p78"/>
            <p:cNvSpPr/>
            <p:nvPr/>
          </p:nvSpPr>
          <p:spPr>
            <a:xfrm>
              <a:off x="1135200" y="3869900"/>
              <a:ext cx="37850" cy="28400"/>
            </a:xfrm>
            <a:custGeom>
              <a:rect b="b" l="l" r="r" t="t"/>
              <a:pathLst>
                <a:path extrusionOk="0" h="1136" w="1514">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561" name="Google Shape;9561;p78"/>
          <p:cNvSpPr/>
          <p:nvPr/>
        </p:nvSpPr>
        <p:spPr>
          <a:xfrm>
            <a:off x="5469837" y="3125004"/>
            <a:ext cx="348301" cy="341418"/>
          </a:xfrm>
          <a:custGeom>
            <a:rect b="b" l="l" r="r" t="t"/>
            <a:pathLst>
              <a:path extrusionOk="0" h="19396" w="19787">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562" name="Google Shape;9562;p78"/>
          <p:cNvGrpSpPr/>
          <p:nvPr/>
        </p:nvGrpSpPr>
        <p:grpSpPr>
          <a:xfrm>
            <a:off x="5894327" y="3126102"/>
            <a:ext cx="312955" cy="340168"/>
            <a:chOff x="2100300" y="3804850"/>
            <a:chExt cx="444475" cy="483125"/>
          </a:xfrm>
        </p:grpSpPr>
        <p:sp>
          <p:nvSpPr>
            <p:cNvPr id="9563" name="Google Shape;9563;p78"/>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64" name="Google Shape;9564;p78"/>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65" name="Google Shape;9565;p78"/>
          <p:cNvGrpSpPr/>
          <p:nvPr/>
        </p:nvGrpSpPr>
        <p:grpSpPr>
          <a:xfrm>
            <a:off x="6317950" y="3126102"/>
            <a:ext cx="294261" cy="340168"/>
            <a:chOff x="2708700" y="3804850"/>
            <a:chExt cx="417925" cy="483125"/>
          </a:xfrm>
        </p:grpSpPr>
        <p:sp>
          <p:nvSpPr>
            <p:cNvPr id="9566" name="Google Shape;9566;p78"/>
            <p:cNvSpPr/>
            <p:nvPr/>
          </p:nvSpPr>
          <p:spPr>
            <a:xfrm>
              <a:off x="2708700" y="3804850"/>
              <a:ext cx="417925" cy="483125"/>
            </a:xfrm>
            <a:custGeom>
              <a:rect b="b" l="l" r="r" t="t"/>
              <a:pathLst>
                <a:path extrusionOk="0" h="19325" w="16717">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67" name="Google Shape;9567;p78"/>
            <p:cNvSpPr/>
            <p:nvPr/>
          </p:nvSpPr>
          <p:spPr>
            <a:xfrm>
              <a:off x="2875975" y="4055200"/>
              <a:ext cx="33100" cy="28350"/>
            </a:xfrm>
            <a:custGeom>
              <a:rect b="b" l="l" r="r" t="t"/>
              <a:pathLst>
                <a:path extrusionOk="0" h="1134" w="132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68" name="Google Shape;9568;p78"/>
            <p:cNvSpPr/>
            <p:nvPr/>
          </p:nvSpPr>
          <p:spPr>
            <a:xfrm>
              <a:off x="2931025" y="4055200"/>
              <a:ext cx="33075" cy="28350"/>
            </a:xfrm>
            <a:custGeom>
              <a:rect b="b" l="l" r="r" t="t"/>
              <a:pathLst>
                <a:path extrusionOk="0" h="1134" w="1323">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69" name="Google Shape;9569;p78"/>
            <p:cNvSpPr/>
            <p:nvPr/>
          </p:nvSpPr>
          <p:spPr>
            <a:xfrm>
              <a:off x="2903525" y="4008200"/>
              <a:ext cx="28350" cy="28325"/>
            </a:xfrm>
            <a:custGeom>
              <a:rect b="b" l="l" r="r" t="t"/>
              <a:pathLst>
                <a:path extrusionOk="0" h="1133" w="1134">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570" name="Google Shape;9570;p78"/>
          <p:cNvSpPr/>
          <p:nvPr/>
        </p:nvSpPr>
        <p:spPr>
          <a:xfrm>
            <a:off x="6712581" y="3166169"/>
            <a:ext cx="340168" cy="259074"/>
          </a:xfrm>
          <a:custGeom>
            <a:rect b="b" l="l" r="r" t="t"/>
            <a:pathLst>
              <a:path extrusionOk="0" h="14718" w="19325">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71" name="Google Shape;9571;p78"/>
          <p:cNvSpPr/>
          <p:nvPr/>
        </p:nvSpPr>
        <p:spPr>
          <a:xfrm>
            <a:off x="7139292" y="3125620"/>
            <a:ext cx="313870" cy="340186"/>
          </a:xfrm>
          <a:custGeom>
            <a:rect b="b" l="l" r="r" t="t"/>
            <a:pathLst>
              <a:path extrusionOk="0" h="19326" w="17831">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572" name="Google Shape;9572;p78"/>
          <p:cNvGrpSpPr/>
          <p:nvPr/>
        </p:nvGrpSpPr>
        <p:grpSpPr>
          <a:xfrm>
            <a:off x="7554825" y="3127378"/>
            <a:ext cx="331033" cy="337616"/>
            <a:chOff x="4467450" y="3808475"/>
            <a:chExt cx="470150" cy="479500"/>
          </a:xfrm>
        </p:grpSpPr>
        <p:sp>
          <p:nvSpPr>
            <p:cNvPr id="9573" name="Google Shape;9573;p78"/>
            <p:cNvSpPr/>
            <p:nvPr/>
          </p:nvSpPr>
          <p:spPr>
            <a:xfrm>
              <a:off x="4729325" y="3808475"/>
              <a:ext cx="56625" cy="138200"/>
            </a:xfrm>
            <a:custGeom>
              <a:rect b="b" l="l" r="r" t="t"/>
              <a:pathLst>
                <a:path extrusionOk="0" h="5528" w="2265">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74" name="Google Shape;9574;p78"/>
            <p:cNvSpPr/>
            <p:nvPr/>
          </p:nvSpPr>
          <p:spPr>
            <a:xfrm>
              <a:off x="4644400"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75" name="Google Shape;9575;p78"/>
            <p:cNvSpPr/>
            <p:nvPr/>
          </p:nvSpPr>
          <p:spPr>
            <a:xfrm>
              <a:off x="4559475"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76" name="Google Shape;9576;p78"/>
            <p:cNvSpPr/>
            <p:nvPr/>
          </p:nvSpPr>
          <p:spPr>
            <a:xfrm>
              <a:off x="4467450" y="3975675"/>
              <a:ext cx="470150" cy="312300"/>
            </a:xfrm>
            <a:custGeom>
              <a:rect b="b" l="l" r="r" t="t"/>
              <a:pathLst>
                <a:path extrusionOk="0" h="12492" w="18806">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77" name="Google Shape;9577;p78"/>
          <p:cNvGrpSpPr/>
          <p:nvPr/>
        </p:nvGrpSpPr>
        <p:grpSpPr>
          <a:xfrm>
            <a:off x="7975172" y="3126102"/>
            <a:ext cx="340186" cy="340168"/>
            <a:chOff x="5053900" y="3804850"/>
            <a:chExt cx="483150" cy="483125"/>
          </a:xfrm>
        </p:grpSpPr>
        <p:sp>
          <p:nvSpPr>
            <p:cNvPr id="9578" name="Google Shape;9578;p78"/>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79" name="Google Shape;9579;p78"/>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80" name="Google Shape;9580;p78"/>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81" name="Google Shape;9581;p78"/>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82" name="Google Shape;9582;p78"/>
          <p:cNvGrpSpPr/>
          <p:nvPr/>
        </p:nvGrpSpPr>
        <p:grpSpPr>
          <a:xfrm>
            <a:off x="6270890" y="3960912"/>
            <a:ext cx="340168" cy="340168"/>
            <a:chOff x="5648375" y="3804850"/>
            <a:chExt cx="483125" cy="483125"/>
          </a:xfrm>
        </p:grpSpPr>
        <p:sp>
          <p:nvSpPr>
            <p:cNvPr id="9583" name="Google Shape;9583;p78"/>
            <p:cNvSpPr/>
            <p:nvPr/>
          </p:nvSpPr>
          <p:spPr>
            <a:xfrm>
              <a:off x="5648375" y="3804850"/>
              <a:ext cx="483125" cy="483125"/>
            </a:xfrm>
            <a:custGeom>
              <a:rect b="b" l="l" r="r" t="t"/>
              <a:pathLst>
                <a:path extrusionOk="0" h="19325" w="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84" name="Google Shape;9584;p78"/>
            <p:cNvSpPr/>
            <p:nvPr/>
          </p:nvSpPr>
          <p:spPr>
            <a:xfrm>
              <a:off x="576257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85" name="Google Shape;9585;p78"/>
            <p:cNvSpPr/>
            <p:nvPr/>
          </p:nvSpPr>
          <p:spPr>
            <a:xfrm>
              <a:off x="5932425" y="3947300"/>
              <a:ext cx="88250" cy="85000"/>
            </a:xfrm>
            <a:custGeom>
              <a:rect b="b" l="l" r="r" t="t"/>
              <a:pathLst>
                <a:path extrusionOk="0" h="3400" w="353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86" name="Google Shape;9586;p78"/>
            <p:cNvSpPr/>
            <p:nvPr/>
          </p:nvSpPr>
          <p:spPr>
            <a:xfrm>
              <a:off x="5762575" y="4060600"/>
              <a:ext cx="254800" cy="141550"/>
            </a:xfrm>
            <a:custGeom>
              <a:rect b="b" l="l" r="r" t="t"/>
              <a:pathLst>
                <a:path extrusionOk="0" h="5662" w="1019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87" name="Google Shape;9587;p78"/>
          <p:cNvGrpSpPr/>
          <p:nvPr/>
        </p:nvGrpSpPr>
        <p:grpSpPr>
          <a:xfrm>
            <a:off x="4560845" y="3973272"/>
            <a:ext cx="280923" cy="315449"/>
            <a:chOff x="6276025" y="3812400"/>
            <a:chExt cx="416800" cy="468025"/>
          </a:xfrm>
        </p:grpSpPr>
        <p:sp>
          <p:nvSpPr>
            <p:cNvPr id="9588" name="Google Shape;9588;p78"/>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89" name="Google Shape;9589;p78"/>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90" name="Google Shape;9590;p78"/>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91" name="Google Shape;9591;p78"/>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92" name="Google Shape;9592;p78"/>
          <p:cNvGrpSpPr/>
          <p:nvPr/>
        </p:nvGrpSpPr>
        <p:grpSpPr>
          <a:xfrm>
            <a:off x="5039779" y="3545089"/>
            <a:ext cx="342615" cy="340186"/>
            <a:chOff x="890400" y="4399350"/>
            <a:chExt cx="486600" cy="483150"/>
          </a:xfrm>
        </p:grpSpPr>
        <p:sp>
          <p:nvSpPr>
            <p:cNvPr id="9593" name="Google Shape;9593;p78"/>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94" name="Google Shape;9594;p78"/>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95" name="Google Shape;9595;p78"/>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96" name="Google Shape;9596;p78"/>
          <p:cNvGrpSpPr/>
          <p:nvPr/>
        </p:nvGrpSpPr>
        <p:grpSpPr>
          <a:xfrm>
            <a:off x="5474075" y="3560368"/>
            <a:ext cx="340168" cy="309628"/>
            <a:chOff x="1487200" y="4421025"/>
            <a:chExt cx="483125" cy="439750"/>
          </a:xfrm>
        </p:grpSpPr>
        <p:sp>
          <p:nvSpPr>
            <p:cNvPr id="9597" name="Google Shape;9597;p78"/>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98" name="Google Shape;9598;p78"/>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99" name="Google Shape;9599;p78"/>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0" name="Google Shape;9600;p78"/>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01" name="Google Shape;9601;p78"/>
          <p:cNvGrpSpPr/>
          <p:nvPr/>
        </p:nvGrpSpPr>
        <p:grpSpPr>
          <a:xfrm>
            <a:off x="5878353" y="3545107"/>
            <a:ext cx="344903" cy="340151"/>
            <a:chOff x="2079300" y="4399325"/>
            <a:chExt cx="489850" cy="483100"/>
          </a:xfrm>
        </p:grpSpPr>
        <p:sp>
          <p:nvSpPr>
            <p:cNvPr id="9602" name="Google Shape;9602;p78"/>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3" name="Google Shape;9603;p78"/>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604" name="Google Shape;9604;p78"/>
          <p:cNvSpPr/>
          <p:nvPr/>
        </p:nvSpPr>
        <p:spPr>
          <a:xfrm>
            <a:off x="6315243" y="3544569"/>
            <a:ext cx="299049" cy="340133"/>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605" name="Google Shape;9605;p78"/>
          <p:cNvGrpSpPr/>
          <p:nvPr/>
        </p:nvGrpSpPr>
        <p:grpSpPr>
          <a:xfrm>
            <a:off x="6744925" y="3545107"/>
            <a:ext cx="276236" cy="340151"/>
            <a:chOff x="3316000" y="4399325"/>
            <a:chExt cx="392325" cy="483100"/>
          </a:xfrm>
        </p:grpSpPr>
        <p:sp>
          <p:nvSpPr>
            <p:cNvPr id="9606" name="Google Shape;9606;p78"/>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7" name="Google Shape;9607;p78"/>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08" name="Google Shape;9608;p78"/>
          <p:cNvGrpSpPr/>
          <p:nvPr/>
        </p:nvGrpSpPr>
        <p:grpSpPr>
          <a:xfrm>
            <a:off x="7169665" y="3545089"/>
            <a:ext cx="254022" cy="340186"/>
            <a:chOff x="3926225" y="4399275"/>
            <a:chExt cx="360775" cy="483150"/>
          </a:xfrm>
        </p:grpSpPr>
        <p:sp>
          <p:nvSpPr>
            <p:cNvPr id="9609" name="Google Shape;9609;p78"/>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10" name="Google Shape;9610;p78"/>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611" name="Google Shape;9611;p78"/>
          <p:cNvSpPr/>
          <p:nvPr/>
        </p:nvSpPr>
        <p:spPr>
          <a:xfrm>
            <a:off x="7630119" y="3544578"/>
            <a:ext cx="179387" cy="340116"/>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612" name="Google Shape;9612;p78"/>
          <p:cNvGrpSpPr/>
          <p:nvPr/>
        </p:nvGrpSpPr>
        <p:grpSpPr>
          <a:xfrm>
            <a:off x="7975224" y="3545151"/>
            <a:ext cx="340080" cy="340063"/>
            <a:chOff x="5053975" y="4399375"/>
            <a:chExt cx="483000" cy="482975"/>
          </a:xfrm>
        </p:grpSpPr>
        <p:sp>
          <p:nvSpPr>
            <p:cNvPr id="9613" name="Google Shape;9613;p78"/>
            <p:cNvSpPr/>
            <p:nvPr/>
          </p:nvSpPr>
          <p:spPr>
            <a:xfrm>
              <a:off x="5053975" y="4399375"/>
              <a:ext cx="483000" cy="482975"/>
            </a:xfrm>
            <a:custGeom>
              <a:rect b="b" l="l" r="r" t="t"/>
              <a:pathLst>
                <a:path extrusionOk="0" h="19319" w="1932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14" name="Google Shape;9614;p78"/>
            <p:cNvSpPr/>
            <p:nvPr/>
          </p:nvSpPr>
          <p:spPr>
            <a:xfrm>
              <a:off x="5100725" y="4528375"/>
              <a:ext cx="309350" cy="296450"/>
            </a:xfrm>
            <a:custGeom>
              <a:rect b="b" l="l" r="r" t="t"/>
              <a:pathLst>
                <a:path extrusionOk="0" h="11858" w="12374">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15" name="Google Shape;9615;p78"/>
            <p:cNvSpPr/>
            <p:nvPr/>
          </p:nvSpPr>
          <p:spPr>
            <a:xfrm>
              <a:off x="5180875" y="4456850"/>
              <a:ext cx="316625" cy="296575"/>
            </a:xfrm>
            <a:custGeom>
              <a:rect b="b" l="l" r="r" t="t"/>
              <a:pathLst>
                <a:path extrusionOk="0" h="11863" w="12665">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16" name="Google Shape;9616;p78"/>
          <p:cNvGrpSpPr/>
          <p:nvPr/>
        </p:nvGrpSpPr>
        <p:grpSpPr>
          <a:xfrm>
            <a:off x="6715417" y="3960912"/>
            <a:ext cx="340168" cy="340168"/>
            <a:chOff x="5648375" y="4399300"/>
            <a:chExt cx="483125" cy="483125"/>
          </a:xfrm>
        </p:grpSpPr>
        <p:sp>
          <p:nvSpPr>
            <p:cNvPr id="9617" name="Google Shape;9617;p78"/>
            <p:cNvSpPr/>
            <p:nvPr/>
          </p:nvSpPr>
          <p:spPr>
            <a:xfrm>
              <a:off x="5648375" y="4399300"/>
              <a:ext cx="483125" cy="483125"/>
            </a:xfrm>
            <a:custGeom>
              <a:rect b="b" l="l" r="r" t="t"/>
              <a:pathLst>
                <a:path extrusionOk="0" h="19325" w="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18" name="Google Shape;9618;p78"/>
            <p:cNvSpPr/>
            <p:nvPr/>
          </p:nvSpPr>
          <p:spPr>
            <a:xfrm>
              <a:off x="5734275" y="4598425"/>
              <a:ext cx="311400" cy="84950"/>
            </a:xfrm>
            <a:custGeom>
              <a:rect b="b" l="l" r="r" t="t"/>
              <a:pathLst>
                <a:path extrusionOk="0" h="3398" w="12456">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19" name="Google Shape;9619;p78"/>
          <p:cNvGrpSpPr/>
          <p:nvPr/>
        </p:nvGrpSpPr>
        <p:grpSpPr>
          <a:xfrm>
            <a:off x="4946140" y="3979624"/>
            <a:ext cx="330007" cy="302744"/>
            <a:chOff x="6239575" y="4416275"/>
            <a:chExt cx="489625" cy="449175"/>
          </a:xfrm>
        </p:grpSpPr>
        <p:sp>
          <p:nvSpPr>
            <p:cNvPr id="9620" name="Google Shape;9620;p78"/>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21" name="Google Shape;9621;p78"/>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22" name="Google Shape;9622;p78"/>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23" name="Google Shape;9623;p78"/>
          <p:cNvGrpSpPr/>
          <p:nvPr/>
        </p:nvGrpSpPr>
        <p:grpSpPr>
          <a:xfrm>
            <a:off x="2049419" y="3976879"/>
            <a:ext cx="308234" cy="308234"/>
            <a:chOff x="892750" y="4993750"/>
            <a:chExt cx="483125" cy="483125"/>
          </a:xfrm>
        </p:grpSpPr>
        <p:sp>
          <p:nvSpPr>
            <p:cNvPr id="9624" name="Google Shape;9624;p78"/>
            <p:cNvSpPr/>
            <p:nvPr/>
          </p:nvSpPr>
          <p:spPr>
            <a:xfrm>
              <a:off x="89275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25" name="Google Shape;9625;p78"/>
            <p:cNvSpPr/>
            <p:nvPr/>
          </p:nvSpPr>
          <p:spPr>
            <a:xfrm>
              <a:off x="1021000" y="5052250"/>
              <a:ext cx="230775" cy="253450"/>
            </a:xfrm>
            <a:custGeom>
              <a:rect b="b" l="l" r="r" t="t"/>
              <a:pathLst>
                <a:path extrusionOk="0" h="10138" w="9231">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26" name="Google Shape;9626;p78"/>
            <p:cNvSpPr/>
            <p:nvPr/>
          </p:nvSpPr>
          <p:spPr>
            <a:xfrm>
              <a:off x="1088475" y="5334425"/>
              <a:ext cx="88350" cy="84925"/>
            </a:xfrm>
            <a:custGeom>
              <a:rect b="b" l="l" r="r" t="t"/>
              <a:pathLst>
                <a:path extrusionOk="0" h="3397" w="3534">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27" name="Google Shape;9627;p78"/>
          <p:cNvGrpSpPr/>
          <p:nvPr/>
        </p:nvGrpSpPr>
        <p:grpSpPr>
          <a:xfrm>
            <a:off x="853427" y="3984006"/>
            <a:ext cx="293982" cy="293982"/>
            <a:chOff x="2676100" y="4993750"/>
            <a:chExt cx="483125" cy="483125"/>
          </a:xfrm>
        </p:grpSpPr>
        <p:sp>
          <p:nvSpPr>
            <p:cNvPr id="9628" name="Google Shape;9628;p78"/>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29" name="Google Shape;9629;p78"/>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30" name="Google Shape;9630;p78"/>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31" name="Google Shape;9631;p78"/>
          <p:cNvGrpSpPr/>
          <p:nvPr/>
        </p:nvGrpSpPr>
        <p:grpSpPr>
          <a:xfrm>
            <a:off x="3287244" y="3976879"/>
            <a:ext cx="308234" cy="308234"/>
            <a:chOff x="3270550" y="4993750"/>
            <a:chExt cx="483125" cy="483125"/>
          </a:xfrm>
        </p:grpSpPr>
        <p:sp>
          <p:nvSpPr>
            <p:cNvPr id="9632" name="Google Shape;9632;p78"/>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33" name="Google Shape;9633;p78"/>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34" name="Google Shape;9634;p78"/>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35" name="Google Shape;9635;p78"/>
          <p:cNvGrpSpPr/>
          <p:nvPr/>
        </p:nvGrpSpPr>
        <p:grpSpPr>
          <a:xfrm>
            <a:off x="1271279" y="3983960"/>
            <a:ext cx="293997" cy="294073"/>
            <a:chOff x="4459450" y="4993700"/>
            <a:chExt cx="483150" cy="483275"/>
          </a:xfrm>
        </p:grpSpPr>
        <p:sp>
          <p:nvSpPr>
            <p:cNvPr id="9636" name="Google Shape;9636;p78"/>
            <p:cNvSpPr/>
            <p:nvPr/>
          </p:nvSpPr>
          <p:spPr>
            <a:xfrm>
              <a:off x="445945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37" name="Google Shape;9637;p78"/>
            <p:cNvSpPr/>
            <p:nvPr/>
          </p:nvSpPr>
          <p:spPr>
            <a:xfrm>
              <a:off x="4530800" y="5235675"/>
              <a:ext cx="99650" cy="118650"/>
            </a:xfrm>
            <a:custGeom>
              <a:rect b="b" l="l" r="r" t="t"/>
              <a:pathLst>
                <a:path extrusionOk="0" h="4746" w="398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38" name="Google Shape;9638;p78"/>
          <p:cNvGrpSpPr/>
          <p:nvPr/>
        </p:nvGrpSpPr>
        <p:grpSpPr>
          <a:xfrm>
            <a:off x="2462028" y="3976879"/>
            <a:ext cx="308234" cy="308234"/>
            <a:chOff x="1487200" y="4993750"/>
            <a:chExt cx="483125" cy="483125"/>
          </a:xfrm>
        </p:grpSpPr>
        <p:sp>
          <p:nvSpPr>
            <p:cNvPr id="9639" name="Google Shape;9639;p78"/>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40" name="Google Shape;9640;p78"/>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41" name="Google Shape;9641;p78"/>
          <p:cNvGrpSpPr/>
          <p:nvPr/>
        </p:nvGrpSpPr>
        <p:grpSpPr>
          <a:xfrm>
            <a:off x="2874638" y="3976879"/>
            <a:ext cx="308234" cy="308234"/>
            <a:chOff x="2081650" y="4993750"/>
            <a:chExt cx="483125" cy="483125"/>
          </a:xfrm>
        </p:grpSpPr>
        <p:sp>
          <p:nvSpPr>
            <p:cNvPr id="9642" name="Google Shape;9642;p78"/>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43" name="Google Shape;9643;p78"/>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44" name="Google Shape;9644;p78"/>
          <p:cNvGrpSpPr/>
          <p:nvPr/>
        </p:nvGrpSpPr>
        <p:grpSpPr>
          <a:xfrm>
            <a:off x="1651280" y="3983960"/>
            <a:ext cx="293997" cy="294073"/>
            <a:chOff x="5053900" y="4993700"/>
            <a:chExt cx="483150" cy="483275"/>
          </a:xfrm>
        </p:grpSpPr>
        <p:sp>
          <p:nvSpPr>
            <p:cNvPr id="9645" name="Google Shape;9645;p78"/>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46" name="Google Shape;9646;p78"/>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647" name="Google Shape;9647;p78"/>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solidFill>
                <a:schemeClr val="lt1"/>
              </a:solidFill>
            </a:endParaRPr>
          </a:p>
        </p:txBody>
      </p:sp>
      <p:grpSp>
        <p:nvGrpSpPr>
          <p:cNvPr id="9648" name="Google Shape;9648;p78"/>
          <p:cNvGrpSpPr/>
          <p:nvPr/>
        </p:nvGrpSpPr>
        <p:grpSpPr>
          <a:xfrm>
            <a:off x="7159962" y="3960299"/>
            <a:ext cx="195401" cy="341395"/>
            <a:chOff x="1426400" y="1814750"/>
            <a:chExt cx="407850" cy="712575"/>
          </a:xfrm>
        </p:grpSpPr>
        <p:sp>
          <p:nvSpPr>
            <p:cNvPr id="9649" name="Google Shape;9649;p78"/>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78"/>
            <p:cNvSpPr/>
            <p:nvPr/>
          </p:nvSpPr>
          <p:spPr>
            <a:xfrm>
              <a:off x="1631125" y="2222650"/>
              <a:ext cx="25" cy="304675"/>
            </a:xfrm>
            <a:custGeom>
              <a:rect b="b" l="l" r="r" t="t"/>
              <a:pathLst>
                <a:path extrusionOk="0" fill="none" h="12187" w="1">
                  <a:moveTo>
                    <a:pt x="1" y="1"/>
                  </a:moveTo>
                  <a:lnTo>
                    <a:pt x="1" y="12187"/>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78"/>
            <p:cNvSpPr/>
            <p:nvPr/>
          </p:nvSpPr>
          <p:spPr>
            <a:xfrm>
              <a:off x="1529575" y="2425750"/>
              <a:ext cx="203125" cy="25"/>
            </a:xfrm>
            <a:custGeom>
              <a:rect b="b" l="l" r="r" t="t"/>
              <a:pathLst>
                <a:path extrusionOk="0" fill="none" h="1" w="8125">
                  <a:moveTo>
                    <a:pt x="1" y="1"/>
                  </a:moveTo>
                  <a:lnTo>
                    <a:pt x="8125" y="1"/>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2" name="Google Shape;9652;p78"/>
          <p:cNvGrpSpPr/>
          <p:nvPr/>
        </p:nvGrpSpPr>
        <p:grpSpPr>
          <a:xfrm>
            <a:off x="7494377" y="3991261"/>
            <a:ext cx="279423" cy="279471"/>
            <a:chOff x="1910075" y="2021700"/>
            <a:chExt cx="583225" cy="583325"/>
          </a:xfrm>
        </p:grpSpPr>
        <p:sp>
          <p:nvSpPr>
            <p:cNvPr id="9653" name="Google Shape;9653;p78"/>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78"/>
            <p:cNvSpPr/>
            <p:nvPr/>
          </p:nvSpPr>
          <p:spPr>
            <a:xfrm>
              <a:off x="2277975" y="2026475"/>
              <a:ext cx="210650" cy="210625"/>
            </a:xfrm>
            <a:custGeom>
              <a:rect b="b" l="l" r="r" t="t"/>
              <a:pathLst>
                <a:path extrusionOk="0" fill="none" h="8425" w="8426">
                  <a:moveTo>
                    <a:pt x="8425" y="0"/>
                  </a:moveTo>
                  <a:lnTo>
                    <a:pt x="1" y="8425"/>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78"/>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6" name="Google Shape;9656;p78"/>
          <p:cNvGrpSpPr/>
          <p:nvPr/>
        </p:nvGrpSpPr>
        <p:grpSpPr>
          <a:xfrm>
            <a:off x="7912814" y="4026678"/>
            <a:ext cx="392874" cy="208636"/>
            <a:chOff x="2749275" y="2099575"/>
            <a:chExt cx="820025" cy="435475"/>
          </a:xfrm>
        </p:grpSpPr>
        <p:sp>
          <p:nvSpPr>
            <p:cNvPr id="9657" name="Google Shape;9657;p78"/>
            <p:cNvSpPr/>
            <p:nvPr/>
          </p:nvSpPr>
          <p:spPr>
            <a:xfrm>
              <a:off x="3163375" y="2317300"/>
              <a:ext cx="389050" cy="25"/>
            </a:xfrm>
            <a:custGeom>
              <a:rect b="b" l="l" r="r" t="t"/>
              <a:pathLst>
                <a:path extrusionOk="0" fill="none" h="1" w="15562">
                  <a:moveTo>
                    <a:pt x="15562" y="1"/>
                  </a:moveTo>
                  <a:lnTo>
                    <a:pt x="1" y="1"/>
                  </a:lnTo>
                </a:path>
              </a:pathLst>
            </a:custGeom>
            <a:solidFill>
              <a:schemeClr val="dk2"/>
            </a:solidFill>
            <a:ln cap="sq"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78"/>
            <p:cNvSpPr/>
            <p:nvPr/>
          </p:nvSpPr>
          <p:spPr>
            <a:xfrm>
              <a:off x="3299975" y="2175125"/>
              <a:ext cx="25" cy="284375"/>
            </a:xfrm>
            <a:custGeom>
              <a:rect b="b" l="l" r="r" t="t"/>
              <a:pathLst>
                <a:path extrusionOk="0" fill="none" h="11375" w="1">
                  <a:moveTo>
                    <a:pt x="0" y="1"/>
                  </a:moveTo>
                  <a:lnTo>
                    <a:pt x="0" y="11374"/>
                  </a:lnTo>
                </a:path>
              </a:pathLst>
            </a:custGeom>
            <a:solidFill>
              <a:schemeClr val="dk2"/>
            </a:solidFill>
            <a:ln cap="rnd"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78"/>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78"/>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cap="sq"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664" name="Shape 9664"/>
        <p:cNvGrpSpPr/>
        <p:nvPr/>
      </p:nvGrpSpPr>
      <p:grpSpPr>
        <a:xfrm>
          <a:off x="0" y="0"/>
          <a:ext cx="0" cy="0"/>
          <a:chOff x="0" y="0"/>
          <a:chExt cx="0" cy="0"/>
        </a:xfrm>
      </p:grpSpPr>
      <p:sp>
        <p:nvSpPr>
          <p:cNvPr id="9665" name="Google Shape;9665;p79"/>
          <p:cNvSpPr/>
          <p:nvPr/>
        </p:nvSpPr>
        <p:spPr>
          <a:xfrm>
            <a:off x="844100" y="1313085"/>
            <a:ext cx="323667" cy="373560"/>
          </a:xfrm>
          <a:custGeom>
            <a:rect b="b" l="l" r="r" t="t"/>
            <a:pathLst>
              <a:path extrusionOk="0" h="12691" w="10996">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79"/>
          <p:cNvSpPr/>
          <p:nvPr/>
        </p:nvSpPr>
        <p:spPr>
          <a:xfrm>
            <a:off x="844104" y="1777691"/>
            <a:ext cx="383008" cy="338738"/>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79"/>
          <p:cNvSpPr/>
          <p:nvPr/>
        </p:nvSpPr>
        <p:spPr>
          <a:xfrm>
            <a:off x="852434" y="2207474"/>
            <a:ext cx="366348" cy="373412"/>
          </a:xfrm>
          <a:custGeom>
            <a:rect b="b" l="l" r="r" t="t"/>
            <a:pathLst>
              <a:path extrusionOk="0" h="12686" w="1244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68" name="Google Shape;9668;p79"/>
          <p:cNvGrpSpPr/>
          <p:nvPr/>
        </p:nvGrpSpPr>
        <p:grpSpPr>
          <a:xfrm>
            <a:off x="2987728" y="1340982"/>
            <a:ext cx="371882" cy="373766"/>
            <a:chOff x="-41270450" y="1973375"/>
            <a:chExt cx="315850" cy="317450"/>
          </a:xfrm>
        </p:grpSpPr>
        <p:sp>
          <p:nvSpPr>
            <p:cNvPr id="9669" name="Google Shape;9669;p79"/>
            <p:cNvSpPr/>
            <p:nvPr/>
          </p:nvSpPr>
          <p:spPr>
            <a:xfrm>
              <a:off x="-41270450" y="1973375"/>
              <a:ext cx="315850" cy="317450"/>
            </a:xfrm>
            <a:custGeom>
              <a:rect b="b" l="l" r="r" t="t"/>
              <a:pathLst>
                <a:path extrusionOk="0" h="12698" w="12634">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79"/>
            <p:cNvSpPr/>
            <p:nvPr/>
          </p:nvSpPr>
          <p:spPr>
            <a:xfrm>
              <a:off x="-41230300" y="2015125"/>
              <a:ext cx="235525" cy="192200"/>
            </a:xfrm>
            <a:custGeom>
              <a:rect b="b" l="l" r="r" t="t"/>
              <a:pathLst>
                <a:path extrusionOk="0" h="7688" w="9421">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79"/>
            <p:cNvSpPr/>
            <p:nvPr/>
          </p:nvSpPr>
          <p:spPr>
            <a:xfrm>
              <a:off x="-41139725" y="2061750"/>
              <a:ext cx="83525" cy="103675"/>
            </a:xfrm>
            <a:custGeom>
              <a:rect b="b" l="l" r="r" t="t"/>
              <a:pathLst>
                <a:path extrusionOk="0" h="4147" w="3341">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79"/>
            <p:cNvSpPr/>
            <p:nvPr/>
          </p:nvSpPr>
          <p:spPr>
            <a:xfrm>
              <a:off x="-41230300" y="2227000"/>
              <a:ext cx="235525" cy="21300"/>
            </a:xfrm>
            <a:custGeom>
              <a:rect b="b" l="l" r="r" t="t"/>
              <a:pathLst>
                <a:path extrusionOk="0" h="852" w="9421">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3" name="Google Shape;9673;p79"/>
          <p:cNvGrpSpPr/>
          <p:nvPr/>
        </p:nvGrpSpPr>
        <p:grpSpPr>
          <a:xfrm>
            <a:off x="3005407" y="1787939"/>
            <a:ext cx="395871" cy="372088"/>
            <a:chOff x="-41291625" y="2339025"/>
            <a:chExt cx="336225" cy="316025"/>
          </a:xfrm>
        </p:grpSpPr>
        <p:sp>
          <p:nvSpPr>
            <p:cNvPr id="9674" name="Google Shape;9674;p79"/>
            <p:cNvSpPr/>
            <p:nvPr/>
          </p:nvSpPr>
          <p:spPr>
            <a:xfrm>
              <a:off x="-41291625" y="2339025"/>
              <a:ext cx="336225" cy="316025"/>
            </a:xfrm>
            <a:custGeom>
              <a:rect b="b" l="l" r="r" t="t"/>
              <a:pathLst>
                <a:path extrusionOk="0" h="12641" w="13449">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79"/>
            <p:cNvSpPr/>
            <p:nvPr/>
          </p:nvSpPr>
          <p:spPr>
            <a:xfrm>
              <a:off x="-41234225" y="2620800"/>
              <a:ext cx="25" cy="25"/>
            </a:xfrm>
            <a:custGeom>
              <a:rect b="b" l="l" r="r" t="t"/>
              <a:pathLst>
                <a:path extrusionOk="0" h="1" w="1">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76" name="Google Shape;9676;p79"/>
          <p:cNvSpPr/>
          <p:nvPr/>
        </p:nvSpPr>
        <p:spPr>
          <a:xfrm>
            <a:off x="2982027" y="1974953"/>
            <a:ext cx="0" cy="29"/>
          </a:xfrm>
          <a:custGeom>
            <a:rect b="b" l="l" r="r" t="t"/>
            <a:pathLst>
              <a:path extrusionOk="0" h="1" w="0">
                <a:moveTo>
                  <a:pt x="0"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79"/>
          <p:cNvSpPr/>
          <p:nvPr/>
        </p:nvSpPr>
        <p:spPr>
          <a:xfrm>
            <a:off x="3016426" y="2220227"/>
            <a:ext cx="376503" cy="373442"/>
          </a:xfrm>
          <a:custGeom>
            <a:rect b="b" l="l" r="r" t="t"/>
            <a:pathLst>
              <a:path extrusionOk="0" h="12687" w="12791">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79"/>
          <p:cNvSpPr/>
          <p:nvPr/>
        </p:nvSpPr>
        <p:spPr>
          <a:xfrm>
            <a:off x="1807487" y="2656925"/>
            <a:ext cx="231859" cy="372824"/>
          </a:xfrm>
          <a:custGeom>
            <a:rect b="b" l="l" r="r" t="t"/>
            <a:pathLst>
              <a:path extrusionOk="0" h="12666" w="7877">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79"/>
          <p:cNvSpPr/>
          <p:nvPr/>
        </p:nvSpPr>
        <p:spPr>
          <a:xfrm>
            <a:off x="1759274" y="3086955"/>
            <a:ext cx="328289" cy="374914"/>
          </a:xfrm>
          <a:custGeom>
            <a:rect b="b" l="l" r="r" t="t"/>
            <a:pathLst>
              <a:path extrusionOk="0" h="12737" w="11153">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79"/>
          <p:cNvSpPr/>
          <p:nvPr/>
        </p:nvSpPr>
        <p:spPr>
          <a:xfrm>
            <a:off x="1735189" y="3580990"/>
            <a:ext cx="372824" cy="374060"/>
          </a:xfrm>
          <a:custGeom>
            <a:rect b="b" l="l" r="r" t="t"/>
            <a:pathLst>
              <a:path extrusionOk="0" h="12708" w="12666">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79"/>
          <p:cNvSpPr/>
          <p:nvPr/>
        </p:nvSpPr>
        <p:spPr>
          <a:xfrm>
            <a:off x="3953247" y="2657160"/>
            <a:ext cx="374678" cy="372353"/>
          </a:xfrm>
          <a:custGeom>
            <a:rect b="b" l="l" r="r" t="t"/>
            <a:pathLst>
              <a:path extrusionOk="0" h="12650" w="12729">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82" name="Google Shape;9682;p79"/>
          <p:cNvGrpSpPr/>
          <p:nvPr/>
        </p:nvGrpSpPr>
        <p:grpSpPr>
          <a:xfrm>
            <a:off x="1229534" y="1312990"/>
            <a:ext cx="396931" cy="373147"/>
            <a:chOff x="-42804750" y="1949600"/>
            <a:chExt cx="337125" cy="316925"/>
          </a:xfrm>
        </p:grpSpPr>
        <p:sp>
          <p:nvSpPr>
            <p:cNvPr id="9683" name="Google Shape;9683;p79"/>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79"/>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79"/>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6" name="Google Shape;9686;p79"/>
          <p:cNvGrpSpPr/>
          <p:nvPr/>
        </p:nvGrpSpPr>
        <p:grpSpPr>
          <a:xfrm>
            <a:off x="1292211" y="1765686"/>
            <a:ext cx="335706" cy="364258"/>
            <a:chOff x="-42778750" y="2320125"/>
            <a:chExt cx="285125" cy="309375"/>
          </a:xfrm>
        </p:grpSpPr>
        <p:sp>
          <p:nvSpPr>
            <p:cNvPr id="9687" name="Google Shape;9687;p79"/>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79"/>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9" name="Google Shape;9689;p79"/>
          <p:cNvGrpSpPr/>
          <p:nvPr/>
        </p:nvGrpSpPr>
        <p:grpSpPr>
          <a:xfrm>
            <a:off x="1269879" y="2212691"/>
            <a:ext cx="375591" cy="374678"/>
            <a:chOff x="-42796875" y="2680675"/>
            <a:chExt cx="319000" cy="318225"/>
          </a:xfrm>
        </p:grpSpPr>
        <p:sp>
          <p:nvSpPr>
            <p:cNvPr id="9690" name="Google Shape;9690;p79"/>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79"/>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79"/>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79"/>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79"/>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95" name="Google Shape;9695;p79"/>
          <p:cNvSpPr/>
          <p:nvPr/>
        </p:nvSpPr>
        <p:spPr>
          <a:xfrm>
            <a:off x="3439644" y="1338604"/>
            <a:ext cx="375591" cy="373030"/>
          </a:xfrm>
          <a:custGeom>
            <a:rect b="b" l="l" r="r" t="t"/>
            <a:pathLst>
              <a:path extrusionOk="0" h="12673" w="1276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79"/>
          <p:cNvSpPr/>
          <p:nvPr/>
        </p:nvSpPr>
        <p:spPr>
          <a:xfrm>
            <a:off x="3459773" y="1820072"/>
            <a:ext cx="380241" cy="318104"/>
          </a:xfrm>
          <a:custGeom>
            <a:rect b="b" l="l" r="r" t="t"/>
            <a:pathLst>
              <a:path extrusionOk="0" h="10807" w="12918">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79"/>
          <p:cNvSpPr/>
          <p:nvPr/>
        </p:nvSpPr>
        <p:spPr>
          <a:xfrm>
            <a:off x="3469303" y="2220227"/>
            <a:ext cx="375620" cy="372441"/>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79"/>
          <p:cNvSpPr/>
          <p:nvPr/>
        </p:nvSpPr>
        <p:spPr>
          <a:xfrm>
            <a:off x="2230466" y="2656925"/>
            <a:ext cx="268977" cy="370969"/>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99" name="Google Shape;9699;p79"/>
          <p:cNvGrpSpPr/>
          <p:nvPr/>
        </p:nvGrpSpPr>
        <p:grpSpPr>
          <a:xfrm>
            <a:off x="2168150" y="3090966"/>
            <a:ext cx="390426" cy="369586"/>
            <a:chOff x="-39055650" y="2315975"/>
            <a:chExt cx="331600" cy="313900"/>
          </a:xfrm>
        </p:grpSpPr>
        <p:sp>
          <p:nvSpPr>
            <p:cNvPr id="9700" name="Google Shape;9700;p79"/>
            <p:cNvSpPr/>
            <p:nvPr/>
          </p:nvSpPr>
          <p:spPr>
            <a:xfrm>
              <a:off x="-38976900" y="2390225"/>
              <a:ext cx="167775" cy="165825"/>
            </a:xfrm>
            <a:custGeom>
              <a:rect b="b" l="l" r="r" t="t"/>
              <a:pathLst>
                <a:path extrusionOk="0" h="6633" w="6711">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79"/>
            <p:cNvSpPr/>
            <p:nvPr/>
          </p:nvSpPr>
          <p:spPr>
            <a:xfrm>
              <a:off x="-39055650" y="2315975"/>
              <a:ext cx="331600" cy="313900"/>
            </a:xfrm>
            <a:custGeom>
              <a:rect b="b" l="l" r="r" t="t"/>
              <a:pathLst>
                <a:path extrusionOk="0" h="12556" w="13264">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02" name="Google Shape;9702;p79"/>
          <p:cNvSpPr/>
          <p:nvPr/>
        </p:nvSpPr>
        <p:spPr>
          <a:xfrm>
            <a:off x="2174857" y="3608968"/>
            <a:ext cx="374649" cy="318104"/>
          </a:xfrm>
          <a:custGeom>
            <a:rect b="b" l="l" r="r" t="t"/>
            <a:pathLst>
              <a:path extrusionOk="0" h="10807" w="12728">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79"/>
          <p:cNvSpPr/>
          <p:nvPr/>
        </p:nvSpPr>
        <p:spPr>
          <a:xfrm>
            <a:off x="3995440" y="3076300"/>
            <a:ext cx="290288" cy="375355"/>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04" name="Google Shape;9704;p79"/>
          <p:cNvGrpSpPr/>
          <p:nvPr/>
        </p:nvGrpSpPr>
        <p:grpSpPr>
          <a:xfrm>
            <a:off x="1659816" y="1313166"/>
            <a:ext cx="380241" cy="371793"/>
            <a:chOff x="-42430625" y="1949750"/>
            <a:chExt cx="322950" cy="315775"/>
          </a:xfrm>
        </p:grpSpPr>
        <p:sp>
          <p:nvSpPr>
            <p:cNvPr id="9705" name="Google Shape;9705;p79"/>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79"/>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79"/>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79"/>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09" name="Google Shape;9709;p79"/>
          <p:cNvSpPr/>
          <p:nvPr/>
        </p:nvSpPr>
        <p:spPr>
          <a:xfrm>
            <a:off x="1719036" y="1760733"/>
            <a:ext cx="324609" cy="372824"/>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79"/>
          <p:cNvSpPr/>
          <p:nvPr/>
        </p:nvSpPr>
        <p:spPr>
          <a:xfrm>
            <a:off x="1696509" y="2193177"/>
            <a:ext cx="370057" cy="372647"/>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79"/>
          <p:cNvSpPr/>
          <p:nvPr/>
        </p:nvSpPr>
        <p:spPr>
          <a:xfrm>
            <a:off x="3917021" y="1347405"/>
            <a:ext cx="373766" cy="340357"/>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79"/>
          <p:cNvSpPr/>
          <p:nvPr/>
        </p:nvSpPr>
        <p:spPr>
          <a:xfrm>
            <a:off x="3936416" y="1786694"/>
            <a:ext cx="379329" cy="373766"/>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79"/>
          <p:cNvSpPr/>
          <p:nvPr/>
        </p:nvSpPr>
        <p:spPr>
          <a:xfrm>
            <a:off x="3906859" y="2219020"/>
            <a:ext cx="373766" cy="373736"/>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79"/>
          <p:cNvSpPr/>
          <p:nvPr/>
        </p:nvSpPr>
        <p:spPr>
          <a:xfrm>
            <a:off x="2616350" y="2653893"/>
            <a:ext cx="374678" cy="375620"/>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15" name="Google Shape;9715;p79"/>
          <p:cNvGrpSpPr/>
          <p:nvPr/>
        </p:nvGrpSpPr>
        <p:grpSpPr>
          <a:xfrm>
            <a:off x="2623344" y="3089112"/>
            <a:ext cx="372824" cy="372058"/>
            <a:chOff x="-38686275" y="2314400"/>
            <a:chExt cx="316650" cy="316000"/>
          </a:xfrm>
        </p:grpSpPr>
        <p:sp>
          <p:nvSpPr>
            <p:cNvPr id="9716" name="Google Shape;9716;p79"/>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79"/>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8" name="Google Shape;9718;p79"/>
          <p:cNvGrpSpPr/>
          <p:nvPr/>
        </p:nvGrpSpPr>
        <p:grpSpPr>
          <a:xfrm>
            <a:off x="2621946" y="3581152"/>
            <a:ext cx="375620" cy="373736"/>
            <a:chOff x="-38686275" y="2682250"/>
            <a:chExt cx="319025" cy="317425"/>
          </a:xfrm>
        </p:grpSpPr>
        <p:sp>
          <p:nvSpPr>
            <p:cNvPr id="9719" name="Google Shape;9719;p79"/>
            <p:cNvSpPr/>
            <p:nvPr/>
          </p:nvSpPr>
          <p:spPr>
            <a:xfrm>
              <a:off x="-38686275" y="2682250"/>
              <a:ext cx="319025" cy="317425"/>
            </a:xfrm>
            <a:custGeom>
              <a:rect b="b" l="l" r="r" t="t"/>
              <a:pathLst>
                <a:path extrusionOk="0" h="12697" w="12761">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79"/>
            <p:cNvSpPr/>
            <p:nvPr/>
          </p:nvSpPr>
          <p:spPr>
            <a:xfrm>
              <a:off x="-38591750" y="2773600"/>
              <a:ext cx="63025" cy="61350"/>
            </a:xfrm>
            <a:custGeom>
              <a:rect b="b" l="l" r="r" t="t"/>
              <a:pathLst>
                <a:path extrusionOk="0" h="2454" w="2521">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1" name="Google Shape;9721;p79"/>
          <p:cNvGrpSpPr/>
          <p:nvPr/>
        </p:nvGrpSpPr>
        <p:grpSpPr>
          <a:xfrm>
            <a:off x="3940328" y="3579695"/>
            <a:ext cx="391368" cy="376650"/>
            <a:chOff x="-37534750" y="2668075"/>
            <a:chExt cx="332400" cy="319900"/>
          </a:xfrm>
        </p:grpSpPr>
        <p:sp>
          <p:nvSpPr>
            <p:cNvPr id="9722" name="Google Shape;9722;p79"/>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79"/>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24" name="Google Shape;9724;p79"/>
          <p:cNvSpPr/>
          <p:nvPr/>
        </p:nvSpPr>
        <p:spPr>
          <a:xfrm>
            <a:off x="2106751" y="1312408"/>
            <a:ext cx="375591" cy="372588"/>
          </a:xfrm>
          <a:custGeom>
            <a:rect b="b" l="l" r="r" t="t"/>
            <a:pathLst>
              <a:path extrusionOk="0" h="12658" w="1276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25" name="Google Shape;9725;p79"/>
          <p:cNvGrpSpPr/>
          <p:nvPr/>
        </p:nvGrpSpPr>
        <p:grpSpPr>
          <a:xfrm>
            <a:off x="2131694" y="1760829"/>
            <a:ext cx="375591" cy="374060"/>
            <a:chOff x="-42062025" y="2316000"/>
            <a:chExt cx="319000" cy="317700"/>
          </a:xfrm>
        </p:grpSpPr>
        <p:sp>
          <p:nvSpPr>
            <p:cNvPr id="9726" name="Google Shape;9726;p79"/>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79"/>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28" name="Google Shape;9728;p79"/>
          <p:cNvSpPr/>
          <p:nvPr/>
        </p:nvSpPr>
        <p:spPr>
          <a:xfrm>
            <a:off x="2135027" y="2192264"/>
            <a:ext cx="378387" cy="375296"/>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29" name="Google Shape;9729;p79"/>
          <p:cNvGrpSpPr/>
          <p:nvPr/>
        </p:nvGrpSpPr>
        <p:grpSpPr>
          <a:xfrm>
            <a:off x="876569" y="2671933"/>
            <a:ext cx="330143" cy="368173"/>
            <a:chOff x="-40150450" y="1977325"/>
            <a:chExt cx="280400" cy="312700"/>
          </a:xfrm>
        </p:grpSpPr>
        <p:sp>
          <p:nvSpPr>
            <p:cNvPr id="9730" name="Google Shape;9730;p79"/>
            <p:cNvSpPr/>
            <p:nvPr/>
          </p:nvSpPr>
          <p:spPr>
            <a:xfrm>
              <a:off x="-40052800" y="2041125"/>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79"/>
            <p:cNvSpPr/>
            <p:nvPr/>
          </p:nvSpPr>
          <p:spPr>
            <a:xfrm>
              <a:off x="-40150450" y="1977325"/>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79"/>
            <p:cNvSpPr/>
            <p:nvPr/>
          </p:nvSpPr>
          <p:spPr>
            <a:xfrm>
              <a:off x="-39925200" y="2108075"/>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79"/>
            <p:cNvSpPr/>
            <p:nvPr/>
          </p:nvSpPr>
          <p:spPr>
            <a:xfrm>
              <a:off x="-39958275" y="2087025"/>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4" name="Google Shape;9734;p79"/>
          <p:cNvGrpSpPr/>
          <p:nvPr/>
        </p:nvGrpSpPr>
        <p:grpSpPr>
          <a:xfrm>
            <a:off x="870534" y="3131151"/>
            <a:ext cx="342211" cy="372824"/>
            <a:chOff x="-40160700" y="2339625"/>
            <a:chExt cx="290650" cy="316650"/>
          </a:xfrm>
        </p:grpSpPr>
        <p:sp>
          <p:nvSpPr>
            <p:cNvPr id="9735" name="Google Shape;9735;p79"/>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79"/>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79"/>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79"/>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9" name="Google Shape;9739;p79"/>
          <p:cNvGrpSpPr/>
          <p:nvPr/>
        </p:nvGrpSpPr>
        <p:grpSpPr>
          <a:xfrm>
            <a:off x="852359" y="3581608"/>
            <a:ext cx="375591" cy="372824"/>
            <a:chOff x="-40171725" y="2705875"/>
            <a:chExt cx="319000" cy="316650"/>
          </a:xfrm>
        </p:grpSpPr>
        <p:sp>
          <p:nvSpPr>
            <p:cNvPr id="9740" name="Google Shape;9740;p79"/>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79"/>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2" name="Google Shape;9742;p79"/>
          <p:cNvGrpSpPr/>
          <p:nvPr/>
        </p:nvGrpSpPr>
        <p:grpSpPr>
          <a:xfrm>
            <a:off x="3109957" y="2656064"/>
            <a:ext cx="272686" cy="373766"/>
            <a:chOff x="-38275925" y="1946600"/>
            <a:chExt cx="231600" cy="317450"/>
          </a:xfrm>
        </p:grpSpPr>
        <p:sp>
          <p:nvSpPr>
            <p:cNvPr id="9743" name="Google Shape;9743;p79"/>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79"/>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45" name="Google Shape;9745;p79"/>
          <p:cNvSpPr/>
          <p:nvPr/>
        </p:nvSpPr>
        <p:spPr>
          <a:xfrm>
            <a:off x="3057873" y="3087779"/>
            <a:ext cx="374678" cy="374089"/>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79"/>
          <p:cNvSpPr/>
          <p:nvPr/>
        </p:nvSpPr>
        <p:spPr>
          <a:xfrm>
            <a:off x="3137950" y="3580681"/>
            <a:ext cx="219821" cy="374678"/>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47" name="Google Shape;9747;p79"/>
          <p:cNvGrpSpPr/>
          <p:nvPr/>
        </p:nvGrpSpPr>
        <p:grpSpPr>
          <a:xfrm>
            <a:off x="2173841" y="4053505"/>
            <a:ext cx="382096" cy="371911"/>
            <a:chOff x="-37190575" y="1951325"/>
            <a:chExt cx="324525" cy="315875"/>
          </a:xfrm>
        </p:grpSpPr>
        <p:sp>
          <p:nvSpPr>
            <p:cNvPr id="9748" name="Google Shape;9748;p79"/>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79"/>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79"/>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79"/>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79"/>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53" name="Google Shape;9753;p79"/>
          <p:cNvSpPr/>
          <p:nvPr/>
        </p:nvSpPr>
        <p:spPr>
          <a:xfrm>
            <a:off x="2541596" y="1310554"/>
            <a:ext cx="378387" cy="373736"/>
          </a:xfrm>
          <a:custGeom>
            <a:rect b="b" l="l" r="r" t="t"/>
            <a:pathLst>
              <a:path extrusionOk="0" h="12697" w="12855">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54" name="Google Shape;9754;p79"/>
          <p:cNvGrpSpPr/>
          <p:nvPr/>
        </p:nvGrpSpPr>
        <p:grpSpPr>
          <a:xfrm>
            <a:off x="2574144" y="1839656"/>
            <a:ext cx="373736" cy="293055"/>
            <a:chOff x="-41694200" y="2382950"/>
            <a:chExt cx="317425" cy="248900"/>
          </a:xfrm>
        </p:grpSpPr>
        <p:sp>
          <p:nvSpPr>
            <p:cNvPr id="9755" name="Google Shape;9755;p79"/>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79"/>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7" name="Google Shape;9757;p79"/>
          <p:cNvGrpSpPr/>
          <p:nvPr/>
        </p:nvGrpSpPr>
        <p:grpSpPr>
          <a:xfrm>
            <a:off x="2570967" y="2192964"/>
            <a:ext cx="375591" cy="373766"/>
            <a:chOff x="-41695775" y="2683025"/>
            <a:chExt cx="319000" cy="317450"/>
          </a:xfrm>
        </p:grpSpPr>
        <p:sp>
          <p:nvSpPr>
            <p:cNvPr id="9758" name="Google Shape;9758;p79"/>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79"/>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79"/>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1" name="Google Shape;9761;p79"/>
          <p:cNvGrpSpPr/>
          <p:nvPr/>
        </p:nvGrpSpPr>
        <p:grpSpPr>
          <a:xfrm>
            <a:off x="1313266" y="2685734"/>
            <a:ext cx="342211" cy="375620"/>
            <a:chOff x="-39792875" y="1971800"/>
            <a:chExt cx="290650" cy="319025"/>
          </a:xfrm>
        </p:grpSpPr>
        <p:sp>
          <p:nvSpPr>
            <p:cNvPr id="9762" name="Google Shape;9762;p79"/>
            <p:cNvSpPr/>
            <p:nvPr/>
          </p:nvSpPr>
          <p:spPr>
            <a:xfrm>
              <a:off x="-39667650" y="2145075"/>
              <a:ext cx="40975" cy="41775"/>
            </a:xfrm>
            <a:custGeom>
              <a:rect b="b" l="l" r="r" t="t"/>
              <a:pathLst>
                <a:path extrusionOk="0" h="1671" w="1639">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79"/>
            <p:cNvSpPr/>
            <p:nvPr/>
          </p:nvSpPr>
          <p:spPr>
            <a:xfrm>
              <a:off x="-39792875" y="1971800"/>
              <a:ext cx="290650" cy="319025"/>
            </a:xfrm>
            <a:custGeom>
              <a:rect b="b" l="l" r="r" t="t"/>
              <a:pathLst>
                <a:path extrusionOk="0" h="12761" w="11626">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64" name="Google Shape;9764;p79"/>
          <p:cNvSpPr/>
          <p:nvPr/>
        </p:nvSpPr>
        <p:spPr>
          <a:xfrm>
            <a:off x="1296433" y="3581387"/>
            <a:ext cx="371911" cy="373265"/>
          </a:xfrm>
          <a:custGeom>
            <a:rect b="b" l="l" r="r" t="t"/>
            <a:pathLst>
              <a:path extrusionOk="0" h="12681" w="12635">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65" name="Google Shape;9765;p79"/>
          <p:cNvGrpSpPr/>
          <p:nvPr/>
        </p:nvGrpSpPr>
        <p:grpSpPr>
          <a:xfrm>
            <a:off x="3490328" y="2657918"/>
            <a:ext cx="383950" cy="372618"/>
            <a:chOff x="-37956150" y="1948175"/>
            <a:chExt cx="326100" cy="316475"/>
          </a:xfrm>
        </p:grpSpPr>
        <p:sp>
          <p:nvSpPr>
            <p:cNvPr id="9766" name="Google Shape;9766;p79"/>
            <p:cNvSpPr/>
            <p:nvPr/>
          </p:nvSpPr>
          <p:spPr>
            <a:xfrm>
              <a:off x="-37956150" y="1948175"/>
              <a:ext cx="326100" cy="316475"/>
            </a:xfrm>
            <a:custGeom>
              <a:rect b="b" l="l" r="r" t="t"/>
              <a:pathLst>
                <a:path extrusionOk="0" h="12659" w="13044">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79"/>
            <p:cNvSpPr/>
            <p:nvPr/>
          </p:nvSpPr>
          <p:spPr>
            <a:xfrm>
              <a:off x="-37729300" y="2054500"/>
              <a:ext cx="25" cy="25"/>
            </a:xfrm>
            <a:custGeom>
              <a:rect b="b" l="l" r="r" t="t"/>
              <a:pathLst>
                <a:path extrusionOk="0" h="1" w="1">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79"/>
            <p:cNvSpPr/>
            <p:nvPr/>
          </p:nvSpPr>
          <p:spPr>
            <a:xfrm>
              <a:off x="-37839575" y="2058625"/>
              <a:ext cx="81950" cy="34300"/>
            </a:xfrm>
            <a:custGeom>
              <a:rect b="b" l="l" r="r" t="t"/>
              <a:pathLst>
                <a:path extrusionOk="0" h="1372" w="3278">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9" name="Google Shape;9769;p79"/>
          <p:cNvGrpSpPr/>
          <p:nvPr/>
        </p:nvGrpSpPr>
        <p:grpSpPr>
          <a:xfrm>
            <a:off x="1323705" y="3133960"/>
            <a:ext cx="324609" cy="374825"/>
            <a:chOff x="-39783425" y="2337925"/>
            <a:chExt cx="275700" cy="318350"/>
          </a:xfrm>
        </p:grpSpPr>
        <p:sp>
          <p:nvSpPr>
            <p:cNvPr id="9770" name="Google Shape;9770;p79"/>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79"/>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2" name="Google Shape;9772;p79"/>
          <p:cNvGrpSpPr/>
          <p:nvPr/>
        </p:nvGrpSpPr>
        <p:grpSpPr>
          <a:xfrm>
            <a:off x="3497847" y="3165172"/>
            <a:ext cx="375620" cy="243015"/>
            <a:chOff x="-37953000" y="2379000"/>
            <a:chExt cx="319025" cy="206400"/>
          </a:xfrm>
        </p:grpSpPr>
        <p:sp>
          <p:nvSpPr>
            <p:cNvPr id="9773" name="Google Shape;9773;p79"/>
            <p:cNvSpPr/>
            <p:nvPr/>
          </p:nvSpPr>
          <p:spPr>
            <a:xfrm>
              <a:off x="-37953000" y="2379000"/>
              <a:ext cx="319025" cy="206400"/>
            </a:xfrm>
            <a:custGeom>
              <a:rect b="b" l="l" r="r" t="t"/>
              <a:pathLst>
                <a:path extrusionOk="0" h="8256" w="12761">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79"/>
            <p:cNvSpPr/>
            <p:nvPr/>
          </p:nvSpPr>
          <p:spPr>
            <a:xfrm>
              <a:off x="-37780500" y="2419975"/>
              <a:ext cx="110300" cy="104075"/>
            </a:xfrm>
            <a:custGeom>
              <a:rect b="b" l="l" r="r" t="t"/>
              <a:pathLst>
                <a:path extrusionOk="0" h="4163" w="4412">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79"/>
            <p:cNvSpPr/>
            <p:nvPr/>
          </p:nvSpPr>
          <p:spPr>
            <a:xfrm>
              <a:off x="-37910450" y="2419975"/>
              <a:ext cx="103200" cy="21275"/>
            </a:xfrm>
            <a:custGeom>
              <a:rect b="b" l="l" r="r" t="t"/>
              <a:pathLst>
                <a:path extrusionOk="0" h="851" w="4128">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79"/>
            <p:cNvSpPr/>
            <p:nvPr/>
          </p:nvSpPr>
          <p:spPr>
            <a:xfrm>
              <a:off x="-37910450" y="2461700"/>
              <a:ext cx="103200" cy="21300"/>
            </a:xfrm>
            <a:custGeom>
              <a:rect b="b" l="l" r="r" t="t"/>
              <a:pathLst>
                <a:path extrusionOk="0" h="852" w="4128">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79"/>
            <p:cNvSpPr/>
            <p:nvPr/>
          </p:nvSpPr>
          <p:spPr>
            <a:xfrm>
              <a:off x="-37910450" y="2502675"/>
              <a:ext cx="103200" cy="22075"/>
            </a:xfrm>
            <a:custGeom>
              <a:rect b="b" l="l" r="r" t="t"/>
              <a:pathLst>
                <a:path extrusionOk="0" h="883" w="4128">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78" name="Google Shape;9778;p79"/>
          <p:cNvSpPr/>
          <p:nvPr/>
        </p:nvSpPr>
        <p:spPr>
          <a:xfrm>
            <a:off x="3490950" y="3580681"/>
            <a:ext cx="385805" cy="374678"/>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79"/>
          <p:cNvSpPr/>
          <p:nvPr/>
        </p:nvSpPr>
        <p:spPr>
          <a:xfrm>
            <a:off x="2669201" y="4052562"/>
            <a:ext cx="268977" cy="373766"/>
          </a:xfrm>
          <a:custGeom>
            <a:rect b="b" l="l" r="r" t="t"/>
            <a:pathLst>
              <a:path extrusionOk="0" h="12698" w="913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79"/>
          <p:cNvSpPr txBox="1"/>
          <p:nvPr>
            <p:ph idx="4294967295" type="title"/>
          </p:nvPr>
        </p:nvSpPr>
        <p:spPr>
          <a:xfrm>
            <a:off x="849675" y="511017"/>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9781" name="Google Shape;9781;p79"/>
          <p:cNvSpPr txBox="1"/>
          <p:nvPr>
            <p:ph idx="4294967295" type="title"/>
          </p:nvPr>
        </p:nvSpPr>
        <p:spPr>
          <a:xfrm>
            <a:off x="4858400" y="511017"/>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9782" name="Google Shape;9782;p79"/>
          <p:cNvSpPr/>
          <p:nvPr/>
        </p:nvSpPr>
        <p:spPr>
          <a:xfrm>
            <a:off x="4856545" y="1355406"/>
            <a:ext cx="353180" cy="314589"/>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83" name="Google Shape;9783;p79"/>
          <p:cNvGrpSpPr/>
          <p:nvPr/>
        </p:nvGrpSpPr>
        <p:grpSpPr>
          <a:xfrm>
            <a:off x="4855594" y="1782519"/>
            <a:ext cx="354107" cy="355063"/>
            <a:chOff x="-28467625" y="2331750"/>
            <a:chExt cx="296150" cy="296950"/>
          </a:xfrm>
        </p:grpSpPr>
        <p:sp>
          <p:nvSpPr>
            <p:cNvPr id="9784" name="Google Shape;9784;p79"/>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79"/>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6" name="Google Shape;9786;p79"/>
          <p:cNvGrpSpPr/>
          <p:nvPr/>
        </p:nvGrpSpPr>
        <p:grpSpPr>
          <a:xfrm>
            <a:off x="4869719" y="2225601"/>
            <a:ext cx="325858" cy="351327"/>
            <a:chOff x="-28461325" y="2701925"/>
            <a:chExt cx="272525" cy="293825"/>
          </a:xfrm>
        </p:grpSpPr>
        <p:sp>
          <p:nvSpPr>
            <p:cNvPr id="9787" name="Google Shape;9787;p79"/>
            <p:cNvSpPr/>
            <p:nvPr/>
          </p:nvSpPr>
          <p:spPr>
            <a:xfrm>
              <a:off x="-28427475" y="2789200"/>
              <a:ext cx="54375" cy="80525"/>
            </a:xfrm>
            <a:custGeom>
              <a:rect b="b" l="l" r="r" t="t"/>
              <a:pathLst>
                <a:path extrusionOk="0" h="3221" w="2175">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79"/>
            <p:cNvSpPr/>
            <p:nvPr/>
          </p:nvSpPr>
          <p:spPr>
            <a:xfrm>
              <a:off x="-28362875" y="2824025"/>
              <a:ext cx="124475" cy="103200"/>
            </a:xfrm>
            <a:custGeom>
              <a:rect b="b" l="l" r="r" t="t"/>
              <a:pathLst>
                <a:path extrusionOk="0" h="4128" w="4979">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79"/>
            <p:cNvSpPr/>
            <p:nvPr/>
          </p:nvSpPr>
          <p:spPr>
            <a:xfrm>
              <a:off x="-28461325" y="2701925"/>
              <a:ext cx="272525" cy="293825"/>
            </a:xfrm>
            <a:custGeom>
              <a:rect b="b" l="l" r="r" t="t"/>
              <a:pathLst>
                <a:path extrusionOk="0" h="11753" w="10901">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0" name="Google Shape;9790;p79"/>
          <p:cNvGrpSpPr/>
          <p:nvPr/>
        </p:nvGrpSpPr>
        <p:grpSpPr>
          <a:xfrm>
            <a:off x="7093910" y="1399238"/>
            <a:ext cx="354107" cy="226974"/>
            <a:chOff x="-26585200" y="2025375"/>
            <a:chExt cx="296150" cy="189825"/>
          </a:xfrm>
        </p:grpSpPr>
        <p:sp>
          <p:nvSpPr>
            <p:cNvPr id="9791" name="Google Shape;9791;p79"/>
            <p:cNvSpPr/>
            <p:nvPr/>
          </p:nvSpPr>
          <p:spPr>
            <a:xfrm>
              <a:off x="-26340250" y="2127750"/>
              <a:ext cx="51200" cy="70125"/>
            </a:xfrm>
            <a:custGeom>
              <a:rect b="b" l="l" r="r" t="t"/>
              <a:pathLst>
                <a:path extrusionOk="0" h="2805" w="2048">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79"/>
            <p:cNvSpPr/>
            <p:nvPr/>
          </p:nvSpPr>
          <p:spPr>
            <a:xfrm>
              <a:off x="-26585200" y="2025375"/>
              <a:ext cx="295375" cy="189825"/>
            </a:xfrm>
            <a:custGeom>
              <a:rect b="b" l="l" r="r" t="t"/>
              <a:pathLst>
                <a:path extrusionOk="0" h="7593" w="11815">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79"/>
            <p:cNvSpPr/>
            <p:nvPr/>
          </p:nvSpPr>
          <p:spPr>
            <a:xfrm>
              <a:off x="-26480450" y="2093100"/>
              <a:ext cx="18125" cy="18150"/>
            </a:xfrm>
            <a:custGeom>
              <a:rect b="b" l="l" r="r" t="t"/>
              <a:pathLst>
                <a:path extrusionOk="0" h="726" w="725">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79"/>
            <p:cNvSpPr/>
            <p:nvPr/>
          </p:nvSpPr>
          <p:spPr>
            <a:xfrm>
              <a:off x="-26480450" y="212775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79"/>
            <p:cNvSpPr/>
            <p:nvPr/>
          </p:nvSpPr>
          <p:spPr>
            <a:xfrm>
              <a:off x="-26480450" y="21624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6" name="Google Shape;9796;p79"/>
          <p:cNvGrpSpPr/>
          <p:nvPr/>
        </p:nvGrpSpPr>
        <p:grpSpPr>
          <a:xfrm>
            <a:off x="7094373" y="1783461"/>
            <a:ext cx="353180" cy="353180"/>
            <a:chOff x="-26584425" y="2340425"/>
            <a:chExt cx="295375" cy="295375"/>
          </a:xfrm>
        </p:grpSpPr>
        <p:sp>
          <p:nvSpPr>
            <p:cNvPr id="9797" name="Google Shape;9797;p79"/>
            <p:cNvSpPr/>
            <p:nvPr/>
          </p:nvSpPr>
          <p:spPr>
            <a:xfrm>
              <a:off x="-26462350" y="2463275"/>
              <a:ext cx="51225" cy="51225"/>
            </a:xfrm>
            <a:custGeom>
              <a:rect b="b" l="l" r="r" t="t"/>
              <a:pathLst>
                <a:path extrusionOk="0" h="2049" w="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79"/>
            <p:cNvSpPr/>
            <p:nvPr/>
          </p:nvSpPr>
          <p:spPr>
            <a:xfrm>
              <a:off x="-26500150" y="2376650"/>
              <a:ext cx="121325" cy="75175"/>
            </a:xfrm>
            <a:custGeom>
              <a:rect b="b" l="l" r="r" t="t"/>
              <a:pathLst>
                <a:path extrusionOk="0" h="3007" w="4853">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79"/>
            <p:cNvSpPr/>
            <p:nvPr/>
          </p:nvSpPr>
          <p:spPr>
            <a:xfrm>
              <a:off x="-26549775" y="2480750"/>
              <a:ext cx="95325" cy="105425"/>
            </a:xfrm>
            <a:custGeom>
              <a:rect b="b" l="l" r="r" t="t"/>
              <a:pathLst>
                <a:path extrusionOk="0" h="4217" w="3813">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79"/>
            <p:cNvSpPr/>
            <p:nvPr/>
          </p:nvSpPr>
          <p:spPr>
            <a:xfrm>
              <a:off x="-26421375" y="2481400"/>
              <a:ext cx="96900" cy="104000"/>
            </a:xfrm>
            <a:custGeom>
              <a:rect b="b" l="l" r="r" t="t"/>
              <a:pathLst>
                <a:path extrusionOk="0" h="4160" w="3876">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79"/>
            <p:cNvSpPr/>
            <p:nvPr/>
          </p:nvSpPr>
          <p:spPr>
            <a:xfrm>
              <a:off x="-26584425" y="2340425"/>
              <a:ext cx="295375" cy="295375"/>
            </a:xfrm>
            <a:custGeom>
              <a:rect b="b" l="l" r="r" t="t"/>
              <a:pathLst>
                <a:path extrusionOk="0" h="11815" w="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2" name="Google Shape;9802;p79"/>
          <p:cNvGrpSpPr/>
          <p:nvPr/>
        </p:nvGrpSpPr>
        <p:grpSpPr>
          <a:xfrm>
            <a:off x="7089202" y="2224555"/>
            <a:ext cx="363523" cy="353419"/>
            <a:chOff x="-26585200" y="2710400"/>
            <a:chExt cx="304025" cy="295575"/>
          </a:xfrm>
        </p:grpSpPr>
        <p:sp>
          <p:nvSpPr>
            <p:cNvPr id="9803" name="Google Shape;9803;p79"/>
            <p:cNvSpPr/>
            <p:nvPr/>
          </p:nvSpPr>
          <p:spPr>
            <a:xfrm>
              <a:off x="-26585200" y="2710400"/>
              <a:ext cx="304025" cy="295575"/>
            </a:xfrm>
            <a:custGeom>
              <a:rect b="b" l="l" r="r" t="t"/>
              <a:pathLst>
                <a:path extrusionOk="0" h="11823" w="12161">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79"/>
            <p:cNvSpPr/>
            <p:nvPr/>
          </p:nvSpPr>
          <p:spPr>
            <a:xfrm>
              <a:off x="-26495425" y="2801375"/>
              <a:ext cx="118175" cy="113250"/>
            </a:xfrm>
            <a:custGeom>
              <a:rect b="b" l="l" r="r" t="t"/>
              <a:pathLst>
                <a:path extrusionOk="0" h="4530" w="4727">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79"/>
            <p:cNvSpPr/>
            <p:nvPr/>
          </p:nvSpPr>
          <p:spPr>
            <a:xfrm>
              <a:off x="-26375700" y="29563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79"/>
            <p:cNvSpPr/>
            <p:nvPr/>
          </p:nvSpPr>
          <p:spPr>
            <a:xfrm>
              <a:off x="-26339475" y="2920100"/>
              <a:ext cx="18150" cy="18150"/>
            </a:xfrm>
            <a:custGeom>
              <a:rect b="b" l="l" r="r" t="t"/>
              <a:pathLst>
                <a:path extrusionOk="0" h="726" w="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79"/>
            <p:cNvSpPr/>
            <p:nvPr/>
          </p:nvSpPr>
          <p:spPr>
            <a:xfrm>
              <a:off x="-26363900" y="2895675"/>
              <a:ext cx="17350" cy="17375"/>
            </a:xfrm>
            <a:custGeom>
              <a:rect b="b" l="l" r="r" t="t"/>
              <a:pathLst>
                <a:path extrusionOk="0" h="695" w="694">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79"/>
            <p:cNvSpPr/>
            <p:nvPr/>
          </p:nvSpPr>
          <p:spPr>
            <a:xfrm>
              <a:off x="-26369400" y="29256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79"/>
            <p:cNvSpPr/>
            <p:nvPr/>
          </p:nvSpPr>
          <p:spPr>
            <a:xfrm>
              <a:off x="-26400125" y="2932125"/>
              <a:ext cx="17350" cy="17150"/>
            </a:xfrm>
            <a:custGeom>
              <a:rect b="b" l="l" r="r" t="t"/>
              <a:pathLst>
                <a:path extrusionOk="0" h="686" w="694">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79"/>
            <p:cNvSpPr/>
            <p:nvPr/>
          </p:nvSpPr>
          <p:spPr>
            <a:xfrm>
              <a:off x="-26528500" y="2804325"/>
              <a:ext cx="18125" cy="17350"/>
            </a:xfrm>
            <a:custGeom>
              <a:rect b="b" l="l" r="r" t="t"/>
              <a:pathLst>
                <a:path extrusionOk="0" h="694" w="725">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79"/>
            <p:cNvSpPr/>
            <p:nvPr/>
          </p:nvSpPr>
          <p:spPr>
            <a:xfrm>
              <a:off x="-26490700" y="2768100"/>
              <a:ext cx="17350" cy="17150"/>
            </a:xfrm>
            <a:custGeom>
              <a:rect b="b" l="l" r="r" t="t"/>
              <a:pathLst>
                <a:path extrusionOk="0" h="686" w="694">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79"/>
            <p:cNvSpPr/>
            <p:nvPr/>
          </p:nvSpPr>
          <p:spPr>
            <a:xfrm>
              <a:off x="-26515100" y="2742900"/>
              <a:ext cx="17350" cy="18125"/>
            </a:xfrm>
            <a:custGeom>
              <a:rect b="b" l="l" r="r" t="t"/>
              <a:pathLst>
                <a:path extrusionOk="0" h="725" w="694">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79"/>
            <p:cNvSpPr/>
            <p:nvPr/>
          </p:nvSpPr>
          <p:spPr>
            <a:xfrm>
              <a:off x="-26522200" y="2774400"/>
              <a:ext cx="17350" cy="15975"/>
            </a:xfrm>
            <a:custGeom>
              <a:rect b="b" l="l" r="r" t="t"/>
              <a:pathLst>
                <a:path extrusionOk="0" h="639" w="694">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79"/>
            <p:cNvSpPr/>
            <p:nvPr/>
          </p:nvSpPr>
          <p:spPr>
            <a:xfrm>
              <a:off x="-26552925" y="2779125"/>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5" name="Google Shape;9815;p79"/>
          <p:cNvGrpSpPr/>
          <p:nvPr/>
        </p:nvGrpSpPr>
        <p:grpSpPr>
          <a:xfrm>
            <a:off x="5744337" y="2666033"/>
            <a:ext cx="354136" cy="353210"/>
            <a:chOff x="-24709875" y="1970225"/>
            <a:chExt cx="296175" cy="295400"/>
          </a:xfrm>
        </p:grpSpPr>
        <p:sp>
          <p:nvSpPr>
            <p:cNvPr id="9816" name="Google Shape;9816;p79"/>
            <p:cNvSpPr/>
            <p:nvPr/>
          </p:nvSpPr>
          <p:spPr>
            <a:xfrm>
              <a:off x="-24709875" y="1970225"/>
              <a:ext cx="296175" cy="295400"/>
            </a:xfrm>
            <a:custGeom>
              <a:rect b="b" l="l" r="r" t="t"/>
              <a:pathLst>
                <a:path extrusionOk="0" h="11816" w="11847">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79"/>
            <p:cNvSpPr/>
            <p:nvPr/>
          </p:nvSpPr>
          <p:spPr>
            <a:xfrm>
              <a:off x="-24639775" y="209232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8" name="Google Shape;9818;p79"/>
          <p:cNvGrpSpPr/>
          <p:nvPr/>
        </p:nvGrpSpPr>
        <p:grpSpPr>
          <a:xfrm>
            <a:off x="5776352" y="3112911"/>
            <a:ext cx="290107" cy="354107"/>
            <a:chOff x="-24683100" y="2340425"/>
            <a:chExt cx="242625" cy="296150"/>
          </a:xfrm>
        </p:grpSpPr>
        <p:sp>
          <p:nvSpPr>
            <p:cNvPr id="9819" name="Google Shape;9819;p79"/>
            <p:cNvSpPr/>
            <p:nvPr/>
          </p:nvSpPr>
          <p:spPr>
            <a:xfrm>
              <a:off x="-24683100" y="2392400"/>
              <a:ext cx="104000" cy="244175"/>
            </a:xfrm>
            <a:custGeom>
              <a:rect b="b" l="l" r="r" t="t"/>
              <a:pathLst>
                <a:path extrusionOk="0" h="9767" w="416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79"/>
            <p:cNvSpPr/>
            <p:nvPr/>
          </p:nvSpPr>
          <p:spPr>
            <a:xfrm>
              <a:off x="-24649225" y="2541250"/>
              <a:ext cx="26800" cy="60675"/>
            </a:xfrm>
            <a:custGeom>
              <a:rect b="b" l="l" r="r" t="t"/>
              <a:pathLst>
                <a:path extrusionOk="0" h="2427" w="1072">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79"/>
            <p:cNvSpPr/>
            <p:nvPr/>
          </p:nvSpPr>
          <p:spPr>
            <a:xfrm>
              <a:off x="-24544475" y="2340425"/>
              <a:ext cx="104000" cy="244175"/>
            </a:xfrm>
            <a:custGeom>
              <a:rect b="b" l="l" r="r" t="t"/>
              <a:pathLst>
                <a:path extrusionOk="0" h="9767" w="416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79"/>
            <p:cNvSpPr/>
            <p:nvPr/>
          </p:nvSpPr>
          <p:spPr>
            <a:xfrm>
              <a:off x="-24501150" y="2375075"/>
              <a:ext cx="26800" cy="60675"/>
            </a:xfrm>
            <a:custGeom>
              <a:rect b="b" l="l" r="r" t="t"/>
              <a:pathLst>
                <a:path extrusionOk="0" h="2427" w="1072">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23" name="Google Shape;9823;p79"/>
          <p:cNvSpPr/>
          <p:nvPr/>
        </p:nvSpPr>
        <p:spPr>
          <a:xfrm>
            <a:off x="5776789" y="3554076"/>
            <a:ext cx="290077" cy="354136"/>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24" name="Google Shape;9824;p79"/>
          <p:cNvGrpSpPr/>
          <p:nvPr/>
        </p:nvGrpSpPr>
        <p:grpSpPr>
          <a:xfrm>
            <a:off x="7982594" y="2666033"/>
            <a:ext cx="360713" cy="353210"/>
            <a:chOff x="-22881800" y="1971800"/>
            <a:chExt cx="301675" cy="295400"/>
          </a:xfrm>
        </p:grpSpPr>
        <p:sp>
          <p:nvSpPr>
            <p:cNvPr id="9825" name="Google Shape;9825;p79"/>
            <p:cNvSpPr/>
            <p:nvPr/>
          </p:nvSpPr>
          <p:spPr>
            <a:xfrm>
              <a:off x="-22773100" y="2041900"/>
              <a:ext cx="86650" cy="86675"/>
            </a:xfrm>
            <a:custGeom>
              <a:rect b="b" l="l" r="r" t="t"/>
              <a:pathLst>
                <a:path extrusionOk="0" h="3467" w="3466">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79"/>
            <p:cNvSpPr/>
            <p:nvPr/>
          </p:nvSpPr>
          <p:spPr>
            <a:xfrm>
              <a:off x="-22737675" y="2145075"/>
              <a:ext cx="51225" cy="51225"/>
            </a:xfrm>
            <a:custGeom>
              <a:rect b="b" l="l" r="r" t="t"/>
              <a:pathLst>
                <a:path extrusionOk="0" h="2049" w="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79"/>
            <p:cNvSpPr/>
            <p:nvPr/>
          </p:nvSpPr>
          <p:spPr>
            <a:xfrm>
              <a:off x="-22807775" y="21104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79"/>
            <p:cNvSpPr/>
            <p:nvPr/>
          </p:nvSpPr>
          <p:spPr>
            <a:xfrm>
              <a:off x="-22773100" y="2163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79"/>
            <p:cNvSpPr/>
            <p:nvPr/>
          </p:nvSpPr>
          <p:spPr>
            <a:xfrm>
              <a:off x="-22669150" y="21104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79"/>
            <p:cNvSpPr/>
            <p:nvPr/>
          </p:nvSpPr>
          <p:spPr>
            <a:xfrm>
              <a:off x="-22881800" y="1971800"/>
              <a:ext cx="301675" cy="295400"/>
            </a:xfrm>
            <a:custGeom>
              <a:rect b="b" l="l" r="r" t="t"/>
              <a:pathLst>
                <a:path extrusionOk="0" h="11816" w="12067">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31" name="Google Shape;9831;p79"/>
          <p:cNvSpPr/>
          <p:nvPr/>
        </p:nvSpPr>
        <p:spPr>
          <a:xfrm>
            <a:off x="5316091" y="1335633"/>
            <a:ext cx="314589" cy="354136"/>
          </a:xfrm>
          <a:custGeom>
            <a:rect b="b" l="l" r="r" t="t"/>
            <a:pathLst>
              <a:path extrusionOk="0" h="11847" w="10524">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79"/>
          <p:cNvSpPr/>
          <p:nvPr/>
        </p:nvSpPr>
        <p:spPr>
          <a:xfrm>
            <a:off x="5294434" y="1783074"/>
            <a:ext cx="357903" cy="353897"/>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33" name="Google Shape;9833;p79"/>
          <p:cNvGrpSpPr/>
          <p:nvPr/>
        </p:nvGrpSpPr>
        <p:grpSpPr>
          <a:xfrm>
            <a:off x="5358939" y="2224196"/>
            <a:ext cx="227930" cy="354136"/>
            <a:chOff x="-28043900" y="2701925"/>
            <a:chExt cx="190625" cy="296175"/>
          </a:xfrm>
        </p:grpSpPr>
        <p:sp>
          <p:nvSpPr>
            <p:cNvPr id="9834" name="Google Shape;9834;p79"/>
            <p:cNvSpPr/>
            <p:nvPr/>
          </p:nvSpPr>
          <p:spPr>
            <a:xfrm>
              <a:off x="-28043900" y="2701925"/>
              <a:ext cx="190625" cy="296175"/>
            </a:xfrm>
            <a:custGeom>
              <a:rect b="b" l="l" r="r" t="t"/>
              <a:pathLst>
                <a:path extrusionOk="0" h="11847" w="7625">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79"/>
            <p:cNvSpPr/>
            <p:nvPr/>
          </p:nvSpPr>
          <p:spPr>
            <a:xfrm>
              <a:off x="-27976950" y="29106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79"/>
            <p:cNvSpPr/>
            <p:nvPr/>
          </p:nvSpPr>
          <p:spPr>
            <a:xfrm>
              <a:off x="-27924175" y="29279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79"/>
            <p:cNvSpPr/>
            <p:nvPr/>
          </p:nvSpPr>
          <p:spPr>
            <a:xfrm>
              <a:off x="-27976950" y="2946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79"/>
            <p:cNvSpPr/>
            <p:nvPr/>
          </p:nvSpPr>
          <p:spPr>
            <a:xfrm>
              <a:off x="-28010800" y="2893325"/>
              <a:ext cx="17350" cy="18150"/>
            </a:xfrm>
            <a:custGeom>
              <a:rect b="b" l="l" r="r" t="t"/>
              <a:pathLst>
                <a:path extrusionOk="0" h="726" w="694">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9" name="Google Shape;9839;p79"/>
          <p:cNvGrpSpPr/>
          <p:nvPr/>
        </p:nvGrpSpPr>
        <p:grpSpPr>
          <a:xfrm>
            <a:off x="7531805" y="1336135"/>
            <a:ext cx="354136" cy="353180"/>
            <a:chOff x="-26215025" y="1971025"/>
            <a:chExt cx="296175" cy="295375"/>
          </a:xfrm>
        </p:grpSpPr>
        <p:sp>
          <p:nvSpPr>
            <p:cNvPr id="9840" name="Google Shape;9840;p79"/>
            <p:cNvSpPr/>
            <p:nvPr/>
          </p:nvSpPr>
          <p:spPr>
            <a:xfrm>
              <a:off x="-26092950" y="1971025"/>
              <a:ext cx="51225" cy="225275"/>
            </a:xfrm>
            <a:custGeom>
              <a:rect b="b" l="l" r="r" t="t"/>
              <a:pathLst>
                <a:path extrusionOk="0" h="9011" w="2049">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79"/>
            <p:cNvSpPr/>
            <p:nvPr/>
          </p:nvSpPr>
          <p:spPr>
            <a:xfrm>
              <a:off x="-26179575"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79"/>
            <p:cNvSpPr/>
            <p:nvPr/>
          </p:nvSpPr>
          <p:spPr>
            <a:xfrm>
              <a:off x="-26163050" y="21789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79"/>
            <p:cNvSpPr/>
            <p:nvPr/>
          </p:nvSpPr>
          <p:spPr>
            <a:xfrm>
              <a:off x="-26145725"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79"/>
            <p:cNvSpPr/>
            <p:nvPr/>
          </p:nvSpPr>
          <p:spPr>
            <a:xfrm>
              <a:off x="-25988975" y="217895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79"/>
            <p:cNvSpPr/>
            <p:nvPr/>
          </p:nvSpPr>
          <p:spPr>
            <a:xfrm>
              <a:off x="-260063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79"/>
            <p:cNvSpPr/>
            <p:nvPr/>
          </p:nvSpPr>
          <p:spPr>
            <a:xfrm>
              <a:off x="-25972450"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79"/>
            <p:cNvSpPr/>
            <p:nvPr/>
          </p:nvSpPr>
          <p:spPr>
            <a:xfrm>
              <a:off x="-26215025" y="2108850"/>
              <a:ext cx="296175" cy="157550"/>
            </a:xfrm>
            <a:custGeom>
              <a:rect b="b" l="l" r="r" t="t"/>
              <a:pathLst>
                <a:path extrusionOk="0" h="6302" w="11847">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8" name="Google Shape;9848;p79"/>
          <p:cNvGrpSpPr/>
          <p:nvPr/>
        </p:nvGrpSpPr>
        <p:grpSpPr>
          <a:xfrm>
            <a:off x="7531327" y="1783924"/>
            <a:ext cx="355093" cy="352253"/>
            <a:chOff x="-26215825" y="2341200"/>
            <a:chExt cx="296975" cy="294600"/>
          </a:xfrm>
        </p:grpSpPr>
        <p:sp>
          <p:nvSpPr>
            <p:cNvPr id="9849" name="Google Shape;9849;p79"/>
            <p:cNvSpPr/>
            <p:nvPr/>
          </p:nvSpPr>
          <p:spPr>
            <a:xfrm>
              <a:off x="-26215025" y="2463275"/>
              <a:ext cx="296175" cy="172525"/>
            </a:xfrm>
            <a:custGeom>
              <a:rect b="b" l="l" r="r" t="t"/>
              <a:pathLst>
                <a:path extrusionOk="0" h="6901" w="11847">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79"/>
            <p:cNvSpPr/>
            <p:nvPr/>
          </p:nvSpPr>
          <p:spPr>
            <a:xfrm>
              <a:off x="-26215825" y="2341200"/>
              <a:ext cx="296975" cy="119750"/>
            </a:xfrm>
            <a:custGeom>
              <a:rect b="b" l="l" r="r" t="t"/>
              <a:pathLst>
                <a:path extrusionOk="0" h="4790" w="11879">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1" name="Google Shape;9851;p79"/>
          <p:cNvGrpSpPr/>
          <p:nvPr/>
        </p:nvGrpSpPr>
        <p:grpSpPr>
          <a:xfrm>
            <a:off x="7563357" y="2224674"/>
            <a:ext cx="291033" cy="353180"/>
            <a:chOff x="-26179575" y="2710600"/>
            <a:chExt cx="243400" cy="295375"/>
          </a:xfrm>
        </p:grpSpPr>
        <p:sp>
          <p:nvSpPr>
            <p:cNvPr id="9852" name="Google Shape;9852;p79"/>
            <p:cNvSpPr/>
            <p:nvPr/>
          </p:nvSpPr>
          <p:spPr>
            <a:xfrm>
              <a:off x="-26179575" y="2710600"/>
              <a:ext cx="243400" cy="295375"/>
            </a:xfrm>
            <a:custGeom>
              <a:rect b="b" l="l" r="r" t="t"/>
              <a:pathLst>
                <a:path extrusionOk="0" h="11815" w="9736">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79"/>
            <p:cNvSpPr/>
            <p:nvPr/>
          </p:nvSpPr>
          <p:spPr>
            <a:xfrm>
              <a:off x="-26092950" y="2797225"/>
              <a:ext cx="120525" cy="121325"/>
            </a:xfrm>
            <a:custGeom>
              <a:rect b="b" l="l" r="r" t="t"/>
              <a:pathLst>
                <a:path extrusionOk="0" h="4853" w="4821">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79"/>
            <p:cNvSpPr/>
            <p:nvPr/>
          </p:nvSpPr>
          <p:spPr>
            <a:xfrm>
              <a:off x="-26094525" y="2954750"/>
              <a:ext cx="122100" cy="17350"/>
            </a:xfrm>
            <a:custGeom>
              <a:rect b="b" l="l" r="r" t="t"/>
              <a:pathLst>
                <a:path extrusionOk="0" h="694" w="488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5" name="Google Shape;9855;p79"/>
          <p:cNvGrpSpPr/>
          <p:nvPr/>
        </p:nvGrpSpPr>
        <p:grpSpPr>
          <a:xfrm>
            <a:off x="6202417" y="2666048"/>
            <a:ext cx="337187" cy="353180"/>
            <a:chOff x="-24328675" y="1971025"/>
            <a:chExt cx="282000" cy="295375"/>
          </a:xfrm>
        </p:grpSpPr>
        <p:sp>
          <p:nvSpPr>
            <p:cNvPr id="9856" name="Google Shape;9856;p79"/>
            <p:cNvSpPr/>
            <p:nvPr/>
          </p:nvSpPr>
          <p:spPr>
            <a:xfrm>
              <a:off x="-24217625" y="2092325"/>
              <a:ext cx="52025" cy="51200"/>
            </a:xfrm>
            <a:custGeom>
              <a:rect b="b" l="l" r="r" t="t"/>
              <a:pathLst>
                <a:path extrusionOk="0" h="2048" w="2081">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79"/>
            <p:cNvSpPr/>
            <p:nvPr/>
          </p:nvSpPr>
          <p:spPr>
            <a:xfrm>
              <a:off x="-24328675" y="1971025"/>
              <a:ext cx="282000" cy="295375"/>
            </a:xfrm>
            <a:custGeom>
              <a:rect b="b" l="l" r="r" t="t"/>
              <a:pathLst>
                <a:path extrusionOk="0" h="11815" w="1128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8" name="Google Shape;9858;p79"/>
          <p:cNvGrpSpPr/>
          <p:nvPr/>
        </p:nvGrpSpPr>
        <p:grpSpPr>
          <a:xfrm>
            <a:off x="6204778" y="3113374"/>
            <a:ext cx="332464" cy="353180"/>
            <a:chOff x="-24330250" y="2340425"/>
            <a:chExt cx="278050" cy="295375"/>
          </a:xfrm>
        </p:grpSpPr>
        <p:sp>
          <p:nvSpPr>
            <p:cNvPr id="9859" name="Google Shape;9859;p79"/>
            <p:cNvSpPr/>
            <p:nvPr/>
          </p:nvSpPr>
          <p:spPr>
            <a:xfrm>
              <a:off x="-24330250" y="2340425"/>
              <a:ext cx="278050" cy="295375"/>
            </a:xfrm>
            <a:custGeom>
              <a:rect b="b" l="l" r="r" t="t"/>
              <a:pathLst>
                <a:path extrusionOk="0" h="11815" w="11122">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79"/>
            <p:cNvSpPr/>
            <p:nvPr/>
          </p:nvSpPr>
          <p:spPr>
            <a:xfrm>
              <a:off x="-24225500" y="2375850"/>
              <a:ext cx="68550" cy="34700"/>
            </a:xfrm>
            <a:custGeom>
              <a:rect b="b" l="l" r="r" t="t"/>
              <a:pathLst>
                <a:path extrusionOk="0" h="1388" w="2742">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79"/>
            <p:cNvSpPr/>
            <p:nvPr/>
          </p:nvSpPr>
          <p:spPr>
            <a:xfrm>
              <a:off x="-24260925" y="2462500"/>
              <a:ext cx="138650" cy="17350"/>
            </a:xfrm>
            <a:custGeom>
              <a:rect b="b" l="l" r="r" t="t"/>
              <a:pathLst>
                <a:path extrusionOk="0" h="694" w="5546">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79"/>
            <p:cNvSpPr/>
            <p:nvPr/>
          </p:nvSpPr>
          <p:spPr>
            <a:xfrm>
              <a:off x="-24260150" y="2515275"/>
              <a:ext cx="43350" cy="18125"/>
            </a:xfrm>
            <a:custGeom>
              <a:rect b="b" l="l" r="r" t="t"/>
              <a:pathLst>
                <a:path extrusionOk="0" h="725" w="1734">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79"/>
            <p:cNvSpPr/>
            <p:nvPr/>
          </p:nvSpPr>
          <p:spPr>
            <a:xfrm>
              <a:off x="-24260925" y="2549925"/>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79"/>
            <p:cNvSpPr/>
            <p:nvPr/>
          </p:nvSpPr>
          <p:spPr>
            <a:xfrm>
              <a:off x="-24165625" y="2515275"/>
              <a:ext cx="43350" cy="18125"/>
            </a:xfrm>
            <a:custGeom>
              <a:rect b="b" l="l" r="r" t="t"/>
              <a:pathLst>
                <a:path extrusionOk="0" h="725" w="1734">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79"/>
            <p:cNvSpPr/>
            <p:nvPr/>
          </p:nvSpPr>
          <p:spPr>
            <a:xfrm>
              <a:off x="-24157750" y="2549925"/>
              <a:ext cx="35475" cy="18125"/>
            </a:xfrm>
            <a:custGeom>
              <a:rect b="b" l="l" r="r" t="t"/>
              <a:pathLst>
                <a:path extrusionOk="0" h="725" w="1419">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6" name="Google Shape;9866;p79"/>
          <p:cNvGrpSpPr/>
          <p:nvPr/>
        </p:nvGrpSpPr>
        <p:grpSpPr>
          <a:xfrm>
            <a:off x="6194420" y="3554587"/>
            <a:ext cx="353180" cy="353180"/>
            <a:chOff x="-24338900" y="2710600"/>
            <a:chExt cx="295375" cy="295375"/>
          </a:xfrm>
        </p:grpSpPr>
        <p:sp>
          <p:nvSpPr>
            <p:cNvPr id="9867" name="Google Shape;9867;p79"/>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79"/>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9" name="Google Shape;9869;p79"/>
          <p:cNvGrpSpPr/>
          <p:nvPr/>
        </p:nvGrpSpPr>
        <p:grpSpPr>
          <a:xfrm>
            <a:off x="7985419" y="3113972"/>
            <a:ext cx="355063" cy="351984"/>
            <a:chOff x="-22859750" y="2335900"/>
            <a:chExt cx="296950" cy="294375"/>
          </a:xfrm>
        </p:grpSpPr>
        <p:sp>
          <p:nvSpPr>
            <p:cNvPr id="9870" name="Google Shape;9870;p79"/>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79"/>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79"/>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3" name="Google Shape;9873;p79"/>
          <p:cNvGrpSpPr/>
          <p:nvPr/>
        </p:nvGrpSpPr>
        <p:grpSpPr>
          <a:xfrm>
            <a:off x="5764767" y="1336120"/>
            <a:ext cx="311749" cy="353210"/>
            <a:chOff x="-27710725" y="1959200"/>
            <a:chExt cx="260725" cy="295400"/>
          </a:xfrm>
        </p:grpSpPr>
        <p:sp>
          <p:nvSpPr>
            <p:cNvPr id="9874" name="Google Shape;9874;p79"/>
            <p:cNvSpPr/>
            <p:nvPr/>
          </p:nvSpPr>
          <p:spPr>
            <a:xfrm>
              <a:off x="-27710725" y="1959200"/>
              <a:ext cx="260725" cy="295400"/>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79"/>
            <p:cNvSpPr/>
            <p:nvPr/>
          </p:nvSpPr>
          <p:spPr>
            <a:xfrm>
              <a:off x="-27502000" y="20844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6" name="Google Shape;9876;p79"/>
          <p:cNvGrpSpPr/>
          <p:nvPr/>
        </p:nvGrpSpPr>
        <p:grpSpPr>
          <a:xfrm>
            <a:off x="5742631" y="1844666"/>
            <a:ext cx="356020" cy="230770"/>
            <a:chOff x="-27728850" y="2382950"/>
            <a:chExt cx="297750" cy="193000"/>
          </a:xfrm>
        </p:grpSpPr>
        <p:sp>
          <p:nvSpPr>
            <p:cNvPr id="9877" name="Google Shape;9877;p79"/>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79"/>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79"/>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80" name="Google Shape;9880;p79"/>
          <p:cNvSpPr/>
          <p:nvPr/>
        </p:nvSpPr>
        <p:spPr>
          <a:xfrm>
            <a:off x="5743569" y="2230994"/>
            <a:ext cx="355093" cy="340476"/>
          </a:xfrm>
          <a:custGeom>
            <a:rect b="b" l="l" r="r" t="t"/>
            <a:pathLst>
              <a:path extrusionOk="0" h="11390" w="11879">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79"/>
          <p:cNvSpPr/>
          <p:nvPr/>
        </p:nvSpPr>
        <p:spPr>
          <a:xfrm>
            <a:off x="7974417" y="1335633"/>
            <a:ext cx="354136" cy="354136"/>
          </a:xfrm>
          <a:custGeom>
            <a:rect b="b" l="l" r="r" t="t"/>
            <a:pathLst>
              <a:path extrusionOk="0" h="11847" w="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82" name="Google Shape;9882;p79"/>
          <p:cNvGrpSpPr/>
          <p:nvPr/>
        </p:nvGrpSpPr>
        <p:grpSpPr>
          <a:xfrm>
            <a:off x="7973975" y="1792877"/>
            <a:ext cx="354136" cy="334348"/>
            <a:chOff x="-25844850" y="2357750"/>
            <a:chExt cx="296175" cy="279625"/>
          </a:xfrm>
        </p:grpSpPr>
        <p:sp>
          <p:nvSpPr>
            <p:cNvPr id="9883" name="Google Shape;9883;p79"/>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79"/>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79"/>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79"/>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79"/>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79"/>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89" name="Google Shape;9889;p79"/>
          <p:cNvSpPr/>
          <p:nvPr/>
        </p:nvSpPr>
        <p:spPr>
          <a:xfrm>
            <a:off x="7972071" y="2224283"/>
            <a:ext cx="358830" cy="353897"/>
          </a:xfrm>
          <a:custGeom>
            <a:rect b="b" l="l" r="r" t="t"/>
            <a:pathLst>
              <a:path extrusionOk="0" h="11839" w="12004">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90" name="Google Shape;9890;p79"/>
          <p:cNvGrpSpPr/>
          <p:nvPr/>
        </p:nvGrpSpPr>
        <p:grpSpPr>
          <a:xfrm>
            <a:off x="6702883" y="2666033"/>
            <a:ext cx="228887" cy="353210"/>
            <a:chOff x="-23917525" y="1970225"/>
            <a:chExt cx="191425" cy="295400"/>
          </a:xfrm>
        </p:grpSpPr>
        <p:sp>
          <p:nvSpPr>
            <p:cNvPr id="9891" name="Google Shape;9891;p79"/>
            <p:cNvSpPr/>
            <p:nvPr/>
          </p:nvSpPr>
          <p:spPr>
            <a:xfrm>
              <a:off x="-23917525" y="1970225"/>
              <a:ext cx="191425" cy="295400"/>
            </a:xfrm>
            <a:custGeom>
              <a:rect b="b" l="l" r="r" t="t"/>
              <a:pathLst>
                <a:path extrusionOk="0" h="11816" w="7657">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79"/>
            <p:cNvSpPr/>
            <p:nvPr/>
          </p:nvSpPr>
          <p:spPr>
            <a:xfrm>
              <a:off x="-23882075" y="2041125"/>
              <a:ext cx="121300" cy="121325"/>
            </a:xfrm>
            <a:custGeom>
              <a:rect b="b" l="l" r="r" t="t"/>
              <a:pathLst>
                <a:path extrusionOk="0" h="4853" w="4852">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79"/>
            <p:cNvSpPr/>
            <p:nvPr/>
          </p:nvSpPr>
          <p:spPr>
            <a:xfrm>
              <a:off x="-23839550" y="2214400"/>
              <a:ext cx="35475" cy="17350"/>
            </a:xfrm>
            <a:custGeom>
              <a:rect b="b" l="l" r="r" t="t"/>
              <a:pathLst>
                <a:path extrusionOk="0" h="694" w="1419">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4" name="Google Shape;9894;p79"/>
          <p:cNvGrpSpPr/>
          <p:nvPr/>
        </p:nvGrpSpPr>
        <p:grpSpPr>
          <a:xfrm>
            <a:off x="6658164" y="3112911"/>
            <a:ext cx="318325" cy="354107"/>
            <a:chOff x="-23952175" y="2340425"/>
            <a:chExt cx="266225" cy="296150"/>
          </a:xfrm>
        </p:grpSpPr>
        <p:sp>
          <p:nvSpPr>
            <p:cNvPr id="9895" name="Google Shape;9895;p79"/>
            <p:cNvSpPr/>
            <p:nvPr/>
          </p:nvSpPr>
          <p:spPr>
            <a:xfrm>
              <a:off x="-23952175" y="2340425"/>
              <a:ext cx="266225" cy="296150"/>
            </a:xfrm>
            <a:custGeom>
              <a:rect b="b" l="l" r="r" t="t"/>
              <a:pathLst>
                <a:path extrusionOk="0" h="11846" w="10649">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79"/>
            <p:cNvSpPr/>
            <p:nvPr/>
          </p:nvSpPr>
          <p:spPr>
            <a:xfrm>
              <a:off x="-23918325" y="2479025"/>
              <a:ext cx="53600" cy="52375"/>
            </a:xfrm>
            <a:custGeom>
              <a:rect b="b" l="l" r="r" t="t"/>
              <a:pathLst>
                <a:path extrusionOk="0" h="2095" w="2144">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97" name="Google Shape;9897;p79"/>
          <p:cNvSpPr/>
          <p:nvPr/>
        </p:nvSpPr>
        <p:spPr>
          <a:xfrm>
            <a:off x="6631253" y="3554898"/>
            <a:ext cx="372969" cy="352492"/>
          </a:xfrm>
          <a:custGeom>
            <a:rect b="b" l="l" r="r" t="t"/>
            <a:pathLst>
              <a:path extrusionOk="0" h="11792" w="12477">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98" name="Google Shape;9898;p79"/>
          <p:cNvGrpSpPr/>
          <p:nvPr/>
        </p:nvGrpSpPr>
        <p:grpSpPr>
          <a:xfrm>
            <a:off x="8043336" y="3553167"/>
            <a:ext cx="239230" cy="356020"/>
            <a:chOff x="-22811700" y="2700350"/>
            <a:chExt cx="200075" cy="297750"/>
          </a:xfrm>
        </p:grpSpPr>
        <p:sp>
          <p:nvSpPr>
            <p:cNvPr id="9899" name="Google Shape;9899;p79"/>
            <p:cNvSpPr/>
            <p:nvPr/>
          </p:nvSpPr>
          <p:spPr>
            <a:xfrm>
              <a:off x="-22811700" y="2700350"/>
              <a:ext cx="86650" cy="296975"/>
            </a:xfrm>
            <a:custGeom>
              <a:rect b="b" l="l" r="r" t="t"/>
              <a:pathLst>
                <a:path extrusionOk="0" h="11879" w="3466">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79"/>
            <p:cNvSpPr/>
            <p:nvPr/>
          </p:nvSpPr>
          <p:spPr>
            <a:xfrm>
              <a:off x="-22693550" y="2701225"/>
              <a:ext cx="81925" cy="296875"/>
            </a:xfrm>
            <a:custGeom>
              <a:rect b="b" l="l" r="r" t="t"/>
              <a:pathLst>
                <a:path extrusionOk="0" h="11875" w="3277">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79"/>
            <p:cNvSpPr/>
            <p:nvPr/>
          </p:nvSpPr>
          <p:spPr>
            <a:xfrm>
              <a:off x="-22778625" y="27350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2" name="Google Shape;9902;p79"/>
          <p:cNvGrpSpPr/>
          <p:nvPr/>
        </p:nvGrpSpPr>
        <p:grpSpPr>
          <a:xfrm>
            <a:off x="6191787" y="1335656"/>
            <a:ext cx="355063" cy="354136"/>
            <a:chOff x="-27358650" y="1961575"/>
            <a:chExt cx="296950" cy="296175"/>
          </a:xfrm>
        </p:grpSpPr>
        <p:sp>
          <p:nvSpPr>
            <p:cNvPr id="9903" name="Google Shape;9903;p79"/>
            <p:cNvSpPr/>
            <p:nvPr/>
          </p:nvSpPr>
          <p:spPr>
            <a:xfrm>
              <a:off x="-27358650" y="1961575"/>
              <a:ext cx="296950" cy="296175"/>
            </a:xfrm>
            <a:custGeom>
              <a:rect b="b" l="l" r="r" t="t"/>
              <a:pathLst>
                <a:path extrusionOk="0" h="11847" w="11878">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79"/>
            <p:cNvSpPr/>
            <p:nvPr/>
          </p:nvSpPr>
          <p:spPr>
            <a:xfrm>
              <a:off x="-27246025" y="2152175"/>
              <a:ext cx="70900" cy="70900"/>
            </a:xfrm>
            <a:custGeom>
              <a:rect b="b" l="l" r="r" t="t"/>
              <a:pathLst>
                <a:path extrusionOk="0" h="2836" w="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05" name="Google Shape;9905;p79"/>
          <p:cNvSpPr/>
          <p:nvPr/>
        </p:nvSpPr>
        <p:spPr>
          <a:xfrm>
            <a:off x="6233686" y="1783403"/>
            <a:ext cx="272201" cy="353240"/>
          </a:xfrm>
          <a:custGeom>
            <a:rect b="b" l="l" r="r" t="t"/>
            <a:pathLst>
              <a:path extrusionOk="0" h="11817" w="9106">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79"/>
          <p:cNvSpPr/>
          <p:nvPr/>
        </p:nvSpPr>
        <p:spPr>
          <a:xfrm>
            <a:off x="6192255" y="2224163"/>
            <a:ext cx="355063" cy="354136"/>
          </a:xfrm>
          <a:custGeom>
            <a:rect b="b" l="l" r="r" t="t"/>
            <a:pathLst>
              <a:path extrusionOk="0" h="11847" w="11878">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07" name="Google Shape;9907;p79"/>
          <p:cNvGrpSpPr/>
          <p:nvPr/>
        </p:nvGrpSpPr>
        <p:grpSpPr>
          <a:xfrm>
            <a:off x="7090357" y="2666048"/>
            <a:ext cx="354136" cy="353180"/>
            <a:chOff x="-23599325" y="1971025"/>
            <a:chExt cx="296175" cy="295375"/>
          </a:xfrm>
        </p:grpSpPr>
        <p:sp>
          <p:nvSpPr>
            <p:cNvPr id="9908" name="Google Shape;9908;p79"/>
            <p:cNvSpPr/>
            <p:nvPr/>
          </p:nvSpPr>
          <p:spPr>
            <a:xfrm>
              <a:off x="-23599325" y="1971025"/>
              <a:ext cx="296175" cy="295375"/>
            </a:xfrm>
            <a:custGeom>
              <a:rect b="b" l="l" r="r" t="t"/>
              <a:pathLst>
                <a:path extrusionOk="0" h="11815" w="11847">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79"/>
            <p:cNvSpPr/>
            <p:nvPr/>
          </p:nvSpPr>
          <p:spPr>
            <a:xfrm>
              <a:off x="-23477250" y="2004100"/>
              <a:ext cx="53575" cy="53575"/>
            </a:xfrm>
            <a:custGeom>
              <a:rect b="b" l="l" r="r" t="t"/>
              <a:pathLst>
                <a:path extrusionOk="0" h="2143" w="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10" name="Google Shape;9910;p79"/>
          <p:cNvSpPr/>
          <p:nvPr/>
        </p:nvSpPr>
        <p:spPr>
          <a:xfrm>
            <a:off x="7091239" y="3112404"/>
            <a:ext cx="353180" cy="355063"/>
          </a:xfrm>
          <a:custGeom>
            <a:rect b="b" l="l" r="r" t="t"/>
            <a:pathLst>
              <a:path extrusionOk="0" h="11878" w="11815">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79"/>
          <p:cNvSpPr/>
          <p:nvPr/>
        </p:nvSpPr>
        <p:spPr>
          <a:xfrm>
            <a:off x="7088877" y="3565376"/>
            <a:ext cx="357903" cy="331538"/>
          </a:xfrm>
          <a:custGeom>
            <a:rect b="b" l="l" r="r" t="t"/>
            <a:pathLst>
              <a:path extrusionOk="0" h="11091" w="11973">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79"/>
          <p:cNvSpPr/>
          <p:nvPr/>
        </p:nvSpPr>
        <p:spPr>
          <a:xfrm>
            <a:off x="6191949" y="4047139"/>
            <a:ext cx="356020" cy="354136"/>
          </a:xfrm>
          <a:custGeom>
            <a:rect b="b" l="l" r="r" t="t"/>
            <a:pathLst>
              <a:path extrusionOk="0" h="11847" w="1191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13" name="Google Shape;9913;p79"/>
          <p:cNvGrpSpPr/>
          <p:nvPr/>
        </p:nvGrpSpPr>
        <p:grpSpPr>
          <a:xfrm>
            <a:off x="6634801" y="1335776"/>
            <a:ext cx="360713" cy="353897"/>
            <a:chOff x="-26993200" y="1961775"/>
            <a:chExt cx="301675" cy="295975"/>
          </a:xfrm>
        </p:grpSpPr>
        <p:sp>
          <p:nvSpPr>
            <p:cNvPr id="9914" name="Google Shape;9914;p79"/>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79"/>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79"/>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7" name="Google Shape;9917;p79"/>
          <p:cNvGrpSpPr/>
          <p:nvPr/>
        </p:nvGrpSpPr>
        <p:grpSpPr>
          <a:xfrm>
            <a:off x="6659761" y="1783461"/>
            <a:ext cx="310792" cy="353180"/>
            <a:chOff x="-26970350" y="2332550"/>
            <a:chExt cx="259925" cy="295375"/>
          </a:xfrm>
        </p:grpSpPr>
        <p:sp>
          <p:nvSpPr>
            <p:cNvPr id="9918" name="Google Shape;9918;p79"/>
            <p:cNvSpPr/>
            <p:nvPr/>
          </p:nvSpPr>
          <p:spPr>
            <a:xfrm>
              <a:off x="-26970350" y="2332550"/>
              <a:ext cx="259925" cy="295375"/>
            </a:xfrm>
            <a:custGeom>
              <a:rect b="b" l="l" r="r" t="t"/>
              <a:pathLst>
                <a:path extrusionOk="0" h="11815" w="10397">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79"/>
            <p:cNvSpPr/>
            <p:nvPr/>
          </p:nvSpPr>
          <p:spPr>
            <a:xfrm>
              <a:off x="-26831725" y="2365650"/>
              <a:ext cx="82700" cy="81900"/>
            </a:xfrm>
            <a:custGeom>
              <a:rect b="b" l="l" r="r" t="t"/>
              <a:pathLst>
                <a:path extrusionOk="0" h="3276" w="3308">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0" name="Google Shape;9920;p79"/>
          <p:cNvGrpSpPr/>
          <p:nvPr/>
        </p:nvGrpSpPr>
        <p:grpSpPr>
          <a:xfrm>
            <a:off x="6639046" y="2256226"/>
            <a:ext cx="352223" cy="290077"/>
            <a:chOff x="-26986100" y="2735800"/>
            <a:chExt cx="294575" cy="242600"/>
          </a:xfrm>
        </p:grpSpPr>
        <p:sp>
          <p:nvSpPr>
            <p:cNvPr id="9921" name="Google Shape;9921;p79"/>
            <p:cNvSpPr/>
            <p:nvPr/>
          </p:nvSpPr>
          <p:spPr>
            <a:xfrm>
              <a:off x="-26986100" y="2735800"/>
              <a:ext cx="294575" cy="242600"/>
            </a:xfrm>
            <a:custGeom>
              <a:rect b="b" l="l" r="r" t="t"/>
              <a:pathLst>
                <a:path extrusionOk="0" h="9704" w="11783">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79"/>
            <p:cNvSpPr/>
            <p:nvPr/>
          </p:nvSpPr>
          <p:spPr>
            <a:xfrm>
              <a:off x="-26927050" y="2805900"/>
              <a:ext cx="70925" cy="70900"/>
            </a:xfrm>
            <a:custGeom>
              <a:rect b="b" l="l" r="r" t="t"/>
              <a:pathLst>
                <a:path extrusionOk="0" h="2836" w="2837">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3" name="Google Shape;9923;p79"/>
          <p:cNvGrpSpPr/>
          <p:nvPr/>
        </p:nvGrpSpPr>
        <p:grpSpPr>
          <a:xfrm>
            <a:off x="7538093" y="2665569"/>
            <a:ext cx="355063" cy="354136"/>
            <a:chOff x="-23229925" y="1970225"/>
            <a:chExt cx="296950" cy="296175"/>
          </a:xfrm>
        </p:grpSpPr>
        <p:sp>
          <p:nvSpPr>
            <p:cNvPr id="9924" name="Google Shape;9924;p79"/>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79"/>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79"/>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79"/>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8" name="Google Shape;9928;p79"/>
          <p:cNvGrpSpPr/>
          <p:nvPr/>
        </p:nvGrpSpPr>
        <p:grpSpPr>
          <a:xfrm>
            <a:off x="7580466" y="3112432"/>
            <a:ext cx="270318" cy="355063"/>
            <a:chOff x="-23177950" y="2340425"/>
            <a:chExt cx="226075" cy="296950"/>
          </a:xfrm>
        </p:grpSpPr>
        <p:sp>
          <p:nvSpPr>
            <p:cNvPr id="9929" name="Google Shape;9929;p79"/>
            <p:cNvSpPr/>
            <p:nvPr/>
          </p:nvSpPr>
          <p:spPr>
            <a:xfrm>
              <a:off x="-23177950" y="2340425"/>
              <a:ext cx="226075" cy="296950"/>
            </a:xfrm>
            <a:custGeom>
              <a:rect b="b" l="l" r="r" t="t"/>
              <a:pathLst>
                <a:path extrusionOk="0" h="11878" w="9043">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79"/>
            <p:cNvSpPr/>
            <p:nvPr/>
          </p:nvSpPr>
          <p:spPr>
            <a:xfrm>
              <a:off x="-23081850" y="2425475"/>
              <a:ext cx="96100" cy="151250"/>
            </a:xfrm>
            <a:custGeom>
              <a:rect b="b" l="l" r="r" t="t"/>
              <a:pathLst>
                <a:path extrusionOk="0" h="6050" w="3844">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1" name="Google Shape;9931;p79"/>
          <p:cNvGrpSpPr/>
          <p:nvPr/>
        </p:nvGrpSpPr>
        <p:grpSpPr>
          <a:xfrm>
            <a:off x="7538556" y="3554109"/>
            <a:ext cx="354136" cy="354136"/>
            <a:chOff x="-23229150" y="2710600"/>
            <a:chExt cx="296175" cy="296175"/>
          </a:xfrm>
        </p:grpSpPr>
        <p:sp>
          <p:nvSpPr>
            <p:cNvPr id="9932" name="Google Shape;9932;p79"/>
            <p:cNvSpPr/>
            <p:nvPr/>
          </p:nvSpPr>
          <p:spPr>
            <a:xfrm>
              <a:off x="-23177150" y="2727925"/>
              <a:ext cx="191400" cy="258375"/>
            </a:xfrm>
            <a:custGeom>
              <a:rect b="b" l="l" r="r" t="t"/>
              <a:pathLst>
                <a:path extrusionOk="0" h="10335" w="7656">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79"/>
            <p:cNvSpPr/>
            <p:nvPr/>
          </p:nvSpPr>
          <p:spPr>
            <a:xfrm>
              <a:off x="-23229150" y="2710600"/>
              <a:ext cx="296175" cy="296175"/>
            </a:xfrm>
            <a:custGeom>
              <a:rect b="b" l="l" r="r" t="t"/>
              <a:pathLst>
                <a:path extrusionOk="0" h="11847" w="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34" name="Google Shape;9934;p79"/>
          <p:cNvSpPr/>
          <p:nvPr/>
        </p:nvSpPr>
        <p:spPr>
          <a:xfrm>
            <a:off x="6640549" y="4047621"/>
            <a:ext cx="354136" cy="353180"/>
          </a:xfrm>
          <a:custGeom>
            <a:rect b="b" l="l" r="r" t="t"/>
            <a:pathLst>
              <a:path extrusionOk="0" h="11815" w="11847">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79"/>
          <p:cNvSpPr/>
          <p:nvPr/>
        </p:nvSpPr>
        <p:spPr>
          <a:xfrm>
            <a:off x="4873479" y="2666487"/>
            <a:ext cx="322122" cy="352253"/>
          </a:xfrm>
          <a:custGeom>
            <a:rect b="b" l="l" r="r" t="t"/>
            <a:pathLst>
              <a:path extrusionOk="0" h="11784" w="10776">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36" name="Google Shape;9936;p79"/>
          <p:cNvGrpSpPr/>
          <p:nvPr/>
        </p:nvGrpSpPr>
        <p:grpSpPr>
          <a:xfrm>
            <a:off x="4855631" y="3123732"/>
            <a:ext cx="356946" cy="332464"/>
            <a:chOff x="-25477800" y="2357750"/>
            <a:chExt cx="298525" cy="278050"/>
          </a:xfrm>
        </p:grpSpPr>
        <p:sp>
          <p:nvSpPr>
            <p:cNvPr id="9937" name="Google Shape;9937;p79"/>
            <p:cNvSpPr/>
            <p:nvPr/>
          </p:nvSpPr>
          <p:spPr>
            <a:xfrm>
              <a:off x="-25477800" y="2357750"/>
              <a:ext cx="298525" cy="278050"/>
            </a:xfrm>
            <a:custGeom>
              <a:rect b="b" l="l" r="r" t="t"/>
              <a:pathLst>
                <a:path extrusionOk="0" h="11122" w="11941">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79"/>
            <p:cNvSpPr/>
            <p:nvPr/>
          </p:nvSpPr>
          <p:spPr>
            <a:xfrm>
              <a:off x="-25388025" y="2514850"/>
              <a:ext cx="104000" cy="88650"/>
            </a:xfrm>
            <a:custGeom>
              <a:rect b="b" l="l" r="r" t="t"/>
              <a:pathLst>
                <a:path extrusionOk="0" h="3546" w="416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39" name="Google Shape;9939;p79"/>
          <p:cNvSpPr/>
          <p:nvPr/>
        </p:nvSpPr>
        <p:spPr>
          <a:xfrm>
            <a:off x="4857009" y="3554480"/>
            <a:ext cx="355063" cy="353329"/>
          </a:xfrm>
          <a:custGeom>
            <a:rect b="b" l="l" r="r" t="t"/>
            <a:pathLst>
              <a:path extrusionOk="0" h="11820" w="11878">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79"/>
          <p:cNvSpPr/>
          <p:nvPr/>
        </p:nvSpPr>
        <p:spPr>
          <a:xfrm>
            <a:off x="5298694" y="2666024"/>
            <a:ext cx="353180" cy="353180"/>
          </a:xfrm>
          <a:custGeom>
            <a:rect b="b" l="l" r="r" t="t"/>
            <a:pathLst>
              <a:path extrusionOk="0" h="11815" w="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41" name="Google Shape;9941;p79"/>
          <p:cNvGrpSpPr/>
          <p:nvPr/>
        </p:nvGrpSpPr>
        <p:grpSpPr>
          <a:xfrm>
            <a:off x="5298265" y="3112911"/>
            <a:ext cx="353180" cy="354107"/>
            <a:chOff x="-25104475" y="2340425"/>
            <a:chExt cx="295375" cy="296150"/>
          </a:xfrm>
        </p:grpSpPr>
        <p:sp>
          <p:nvSpPr>
            <p:cNvPr id="9942" name="Google Shape;9942;p79"/>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79"/>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79"/>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79"/>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79"/>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79"/>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79"/>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79"/>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79"/>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51" name="Google Shape;9951;p79"/>
          <p:cNvSpPr/>
          <p:nvPr/>
        </p:nvSpPr>
        <p:spPr>
          <a:xfrm>
            <a:off x="5296811" y="3599288"/>
            <a:ext cx="356946" cy="263712"/>
          </a:xfrm>
          <a:custGeom>
            <a:rect b="b" l="l" r="r" t="t"/>
            <a:pathLst>
              <a:path extrusionOk="0" h="8822" w="11941">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5" name="Shape 405"/>
        <p:cNvGrpSpPr/>
        <p:nvPr/>
      </p:nvGrpSpPr>
      <p:grpSpPr>
        <a:xfrm>
          <a:off x="0" y="0"/>
          <a:ext cx="0" cy="0"/>
          <a:chOff x="0" y="0"/>
          <a:chExt cx="0" cy="0"/>
        </a:xfrm>
      </p:grpSpPr>
      <p:sp>
        <p:nvSpPr>
          <p:cNvPr id="406" name="Google Shape;406;p35"/>
          <p:cNvSpPr txBox="1"/>
          <p:nvPr>
            <p:ph type="title"/>
          </p:nvPr>
        </p:nvSpPr>
        <p:spPr>
          <a:xfrm>
            <a:off x="1535738" y="2266450"/>
            <a:ext cx="6635700" cy="1202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N</a:t>
            </a:r>
            <a:r>
              <a:rPr lang="en"/>
              <a:t>ame of </a:t>
            </a:r>
            <a:r>
              <a:rPr lang="en">
                <a:solidFill>
                  <a:schemeClr val="accent4"/>
                </a:solidFill>
              </a:rPr>
              <a:t>the section</a:t>
            </a:r>
            <a:endParaRPr>
              <a:solidFill>
                <a:schemeClr val="accent4"/>
              </a:solidFill>
            </a:endParaRPr>
          </a:p>
        </p:txBody>
      </p:sp>
      <p:sp>
        <p:nvSpPr>
          <p:cNvPr id="407" name="Google Shape;407;p35"/>
          <p:cNvSpPr txBox="1"/>
          <p:nvPr>
            <p:ph idx="2" type="title"/>
          </p:nvPr>
        </p:nvSpPr>
        <p:spPr>
          <a:xfrm>
            <a:off x="988113" y="1350550"/>
            <a:ext cx="1652100" cy="915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408" name="Google Shape;408;p35"/>
          <p:cNvSpPr txBox="1"/>
          <p:nvPr>
            <p:ph idx="1" type="subTitle"/>
          </p:nvPr>
        </p:nvSpPr>
        <p:spPr>
          <a:xfrm>
            <a:off x="2080150" y="3468850"/>
            <a:ext cx="6043800" cy="28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&lt; </a:t>
            </a:r>
            <a:r>
              <a:rPr lang="en"/>
              <a:t>You can enter a subtitle here if you need it </a:t>
            </a:r>
            <a:r>
              <a:rPr lang="en" sz="1400"/>
              <a:t>&gt;</a:t>
            </a:r>
            <a:endParaRPr/>
          </a:p>
        </p:txBody>
      </p:sp>
      <p:sp>
        <p:nvSpPr>
          <p:cNvPr id="409" name="Google Shape;409;p35"/>
          <p:cNvSpPr txBox="1"/>
          <p:nvPr/>
        </p:nvSpPr>
        <p:spPr>
          <a:xfrm>
            <a:off x="2195863" y="1373500"/>
            <a:ext cx="704700" cy="87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000">
                <a:solidFill>
                  <a:schemeClr val="accent2"/>
                </a:solidFill>
                <a:latin typeface="Comfortaa"/>
                <a:ea typeface="Comfortaa"/>
                <a:cs typeface="Comfortaa"/>
                <a:sym typeface="Comfortaa"/>
              </a:rPr>
              <a:t>{</a:t>
            </a:r>
            <a:endParaRPr sz="5000">
              <a:solidFill>
                <a:schemeClr val="accent2"/>
              </a:solidFill>
              <a:latin typeface="Comfortaa"/>
              <a:ea typeface="Comfortaa"/>
              <a:cs typeface="Comfortaa"/>
              <a:sym typeface="Comfortaa"/>
            </a:endParaRPr>
          </a:p>
        </p:txBody>
      </p:sp>
      <p:sp>
        <p:nvSpPr>
          <p:cNvPr id="410" name="Google Shape;410;p35"/>
          <p:cNvSpPr txBox="1"/>
          <p:nvPr/>
        </p:nvSpPr>
        <p:spPr>
          <a:xfrm>
            <a:off x="6717450" y="4008025"/>
            <a:ext cx="519300" cy="75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411" name="Google Shape;411;p35"/>
          <p:cNvSpPr txBox="1"/>
          <p:nvPr/>
        </p:nvSpPr>
        <p:spPr>
          <a:xfrm>
            <a:off x="7407075" y="4221025"/>
            <a:ext cx="976200" cy="546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
        <p:nvSpPr>
          <p:cNvPr id="412" name="Google Shape;412;p35"/>
          <p:cNvSpPr txBox="1"/>
          <p:nvPr/>
        </p:nvSpPr>
        <p:spPr>
          <a:xfrm>
            <a:off x="2640213" y="1588175"/>
            <a:ext cx="976200" cy="546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5000">
                <a:solidFill>
                  <a:schemeClr val="accent5"/>
                </a:solidFill>
                <a:latin typeface="Fira Code"/>
                <a:ea typeface="Fira Code"/>
                <a:cs typeface="Fira Code"/>
                <a:sym typeface="Fira Code"/>
              </a:rPr>
              <a:t>..</a:t>
            </a:r>
            <a:endParaRPr sz="5000">
              <a:solidFill>
                <a:schemeClr val="accent5"/>
              </a:solidFill>
            </a:endParaRPr>
          </a:p>
        </p:txBody>
      </p:sp>
      <p:grpSp>
        <p:nvGrpSpPr>
          <p:cNvPr id="413" name="Google Shape;413;p35"/>
          <p:cNvGrpSpPr/>
          <p:nvPr/>
        </p:nvGrpSpPr>
        <p:grpSpPr>
          <a:xfrm>
            <a:off x="350039" y="3944000"/>
            <a:ext cx="2536147" cy="887325"/>
            <a:chOff x="880714" y="3731738"/>
            <a:chExt cx="2536147" cy="887325"/>
          </a:xfrm>
        </p:grpSpPr>
        <p:sp>
          <p:nvSpPr>
            <p:cNvPr id="414" name="Google Shape;414;p35"/>
            <p:cNvSpPr/>
            <p:nvPr/>
          </p:nvSpPr>
          <p:spPr>
            <a:xfrm>
              <a:off x="880714" y="3748200"/>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5"/>
            <p:cNvSpPr/>
            <p:nvPr/>
          </p:nvSpPr>
          <p:spPr>
            <a:xfrm>
              <a:off x="880714" y="3987275"/>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5"/>
            <p:cNvSpPr/>
            <p:nvPr/>
          </p:nvSpPr>
          <p:spPr>
            <a:xfrm>
              <a:off x="880732" y="4260575"/>
              <a:ext cx="3276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5"/>
            <p:cNvSpPr/>
            <p:nvPr/>
          </p:nvSpPr>
          <p:spPr>
            <a:xfrm>
              <a:off x="1374131" y="4260575"/>
              <a:ext cx="5244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5"/>
            <p:cNvSpPr/>
            <p:nvPr/>
          </p:nvSpPr>
          <p:spPr>
            <a:xfrm>
              <a:off x="2032952" y="4260575"/>
              <a:ext cx="661800"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5"/>
            <p:cNvSpPr/>
            <p:nvPr/>
          </p:nvSpPr>
          <p:spPr>
            <a:xfrm>
              <a:off x="2783250" y="4260575"/>
              <a:ext cx="2415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5"/>
            <p:cNvSpPr/>
            <p:nvPr/>
          </p:nvSpPr>
          <p:spPr>
            <a:xfrm>
              <a:off x="880732" y="4469100"/>
              <a:ext cx="3276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5"/>
            <p:cNvSpPr/>
            <p:nvPr/>
          </p:nvSpPr>
          <p:spPr>
            <a:xfrm>
              <a:off x="1374131" y="4469100"/>
              <a:ext cx="8340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5"/>
            <p:cNvSpPr/>
            <p:nvPr/>
          </p:nvSpPr>
          <p:spPr>
            <a:xfrm>
              <a:off x="2318331" y="4469100"/>
              <a:ext cx="3549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5"/>
            <p:cNvSpPr/>
            <p:nvPr/>
          </p:nvSpPr>
          <p:spPr>
            <a:xfrm>
              <a:off x="2783561" y="4471163"/>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5"/>
            <p:cNvSpPr/>
            <p:nvPr/>
          </p:nvSpPr>
          <p:spPr>
            <a:xfrm>
              <a:off x="1301861" y="3961838"/>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5"/>
            <p:cNvSpPr/>
            <p:nvPr/>
          </p:nvSpPr>
          <p:spPr>
            <a:xfrm>
              <a:off x="1301861" y="3731738"/>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5"/>
            <p:cNvSpPr/>
            <p:nvPr/>
          </p:nvSpPr>
          <p:spPr>
            <a:xfrm>
              <a:off x="2028686" y="3961838"/>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955" name="Shape 9955"/>
        <p:cNvGrpSpPr/>
        <p:nvPr/>
      </p:nvGrpSpPr>
      <p:grpSpPr>
        <a:xfrm>
          <a:off x="0" y="0"/>
          <a:ext cx="0" cy="0"/>
          <a:chOff x="0" y="0"/>
          <a:chExt cx="0" cy="0"/>
        </a:xfrm>
      </p:grpSpPr>
      <p:sp>
        <p:nvSpPr>
          <p:cNvPr id="9956" name="Google Shape;9956;p80"/>
          <p:cNvSpPr txBox="1"/>
          <p:nvPr>
            <p:ph idx="4294967295" type="title"/>
          </p:nvPr>
        </p:nvSpPr>
        <p:spPr>
          <a:xfrm>
            <a:off x="849675"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9957" name="Google Shape;9957;p80"/>
          <p:cNvSpPr txBox="1"/>
          <p:nvPr>
            <p:ph idx="4294967295" type="title"/>
          </p:nvPr>
        </p:nvSpPr>
        <p:spPr>
          <a:xfrm>
            <a:off x="4858400"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9958" name="Google Shape;9958;p80"/>
          <p:cNvGrpSpPr/>
          <p:nvPr/>
        </p:nvGrpSpPr>
        <p:grpSpPr>
          <a:xfrm>
            <a:off x="854368" y="1313920"/>
            <a:ext cx="366269" cy="366240"/>
            <a:chOff x="-65131525" y="1914325"/>
            <a:chExt cx="316650" cy="316625"/>
          </a:xfrm>
        </p:grpSpPr>
        <p:sp>
          <p:nvSpPr>
            <p:cNvPr id="9959" name="Google Shape;9959;p80"/>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80"/>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1" name="Google Shape;9961;p80"/>
          <p:cNvGrpSpPr/>
          <p:nvPr/>
        </p:nvGrpSpPr>
        <p:grpSpPr>
          <a:xfrm>
            <a:off x="854368" y="1794207"/>
            <a:ext cx="366269" cy="366269"/>
            <a:chOff x="-65131525" y="2281350"/>
            <a:chExt cx="316650" cy="316650"/>
          </a:xfrm>
        </p:grpSpPr>
        <p:sp>
          <p:nvSpPr>
            <p:cNvPr id="9962" name="Google Shape;9962;p80"/>
            <p:cNvSpPr/>
            <p:nvPr/>
          </p:nvSpPr>
          <p:spPr>
            <a:xfrm>
              <a:off x="-65131525" y="2322300"/>
              <a:ext cx="275675" cy="275700"/>
            </a:xfrm>
            <a:custGeom>
              <a:rect b="b" l="l" r="r" t="t"/>
              <a:pathLst>
                <a:path extrusionOk="0" h="11028" w="11027">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80"/>
            <p:cNvSpPr/>
            <p:nvPr/>
          </p:nvSpPr>
          <p:spPr>
            <a:xfrm>
              <a:off x="-64963775" y="2281350"/>
              <a:ext cx="148900" cy="148875"/>
            </a:xfrm>
            <a:custGeom>
              <a:rect b="b" l="l" r="r" t="t"/>
              <a:pathLst>
                <a:path extrusionOk="0" h="5955" w="5956">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4" name="Google Shape;9964;p80"/>
          <p:cNvGrpSpPr/>
          <p:nvPr/>
        </p:nvGrpSpPr>
        <p:grpSpPr>
          <a:xfrm>
            <a:off x="857564" y="2259206"/>
            <a:ext cx="359878" cy="367165"/>
            <a:chOff x="-65129950" y="2646800"/>
            <a:chExt cx="311125" cy="317425"/>
          </a:xfrm>
        </p:grpSpPr>
        <p:sp>
          <p:nvSpPr>
            <p:cNvPr id="9965" name="Google Shape;9965;p80"/>
            <p:cNvSpPr/>
            <p:nvPr/>
          </p:nvSpPr>
          <p:spPr>
            <a:xfrm>
              <a:off x="-65129950" y="2646800"/>
              <a:ext cx="311125" cy="317425"/>
            </a:xfrm>
            <a:custGeom>
              <a:rect b="b" l="l" r="r" t="t"/>
              <a:pathLst>
                <a:path extrusionOk="0" h="12697" w="12445">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80"/>
            <p:cNvSpPr/>
            <p:nvPr/>
          </p:nvSpPr>
          <p:spPr>
            <a:xfrm>
              <a:off x="-65066950" y="2738175"/>
              <a:ext cx="187475" cy="185100"/>
            </a:xfrm>
            <a:custGeom>
              <a:rect b="b" l="l" r="r" t="t"/>
              <a:pathLst>
                <a:path extrusionOk="0" h="7404" w="7499">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7" name="Google Shape;9967;p80"/>
          <p:cNvGrpSpPr/>
          <p:nvPr/>
        </p:nvGrpSpPr>
        <p:grpSpPr>
          <a:xfrm>
            <a:off x="3060897" y="1312532"/>
            <a:ext cx="368987" cy="369016"/>
            <a:chOff x="-63252250" y="1930850"/>
            <a:chExt cx="319000" cy="319025"/>
          </a:xfrm>
        </p:grpSpPr>
        <p:sp>
          <p:nvSpPr>
            <p:cNvPr id="9968" name="Google Shape;9968;p80"/>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80"/>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70" name="Google Shape;9970;p80"/>
          <p:cNvSpPr/>
          <p:nvPr/>
        </p:nvSpPr>
        <p:spPr>
          <a:xfrm>
            <a:off x="3052893" y="1793369"/>
            <a:ext cx="372371" cy="367946"/>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71" name="Google Shape;9971;p80"/>
          <p:cNvGrpSpPr/>
          <p:nvPr/>
        </p:nvGrpSpPr>
        <p:grpSpPr>
          <a:xfrm>
            <a:off x="3061808" y="2258743"/>
            <a:ext cx="367165" cy="368091"/>
            <a:chOff x="-63250675" y="2664125"/>
            <a:chExt cx="317425" cy="318225"/>
          </a:xfrm>
        </p:grpSpPr>
        <p:sp>
          <p:nvSpPr>
            <p:cNvPr id="9972" name="Google Shape;9972;p80"/>
            <p:cNvSpPr/>
            <p:nvPr/>
          </p:nvSpPr>
          <p:spPr>
            <a:xfrm>
              <a:off x="-63250675" y="2664125"/>
              <a:ext cx="317425" cy="318225"/>
            </a:xfrm>
            <a:custGeom>
              <a:rect b="b" l="l" r="r" t="t"/>
              <a:pathLst>
                <a:path extrusionOk="0" h="12729" w="12697">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80"/>
            <p:cNvSpPr/>
            <p:nvPr/>
          </p:nvSpPr>
          <p:spPr>
            <a:xfrm>
              <a:off x="-63167975" y="2747625"/>
              <a:ext cx="152025" cy="152025"/>
            </a:xfrm>
            <a:custGeom>
              <a:rect b="b" l="l" r="r" t="t"/>
              <a:pathLst>
                <a:path extrusionOk="0" h="6081" w="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4" name="Google Shape;9974;p80"/>
          <p:cNvGrpSpPr/>
          <p:nvPr/>
        </p:nvGrpSpPr>
        <p:grpSpPr>
          <a:xfrm>
            <a:off x="1738471" y="2735150"/>
            <a:ext cx="363522" cy="361266"/>
            <a:chOff x="-61354075" y="1940500"/>
            <a:chExt cx="314275" cy="312325"/>
          </a:xfrm>
        </p:grpSpPr>
        <p:sp>
          <p:nvSpPr>
            <p:cNvPr id="9975" name="Google Shape;9975;p80"/>
            <p:cNvSpPr/>
            <p:nvPr/>
          </p:nvSpPr>
          <p:spPr>
            <a:xfrm>
              <a:off x="-61354075" y="1940500"/>
              <a:ext cx="314275" cy="312325"/>
            </a:xfrm>
            <a:custGeom>
              <a:rect b="b" l="l" r="r" t="t"/>
              <a:pathLst>
                <a:path extrusionOk="0" h="12493" w="12571">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80"/>
            <p:cNvSpPr/>
            <p:nvPr/>
          </p:nvSpPr>
          <p:spPr>
            <a:xfrm>
              <a:off x="-61268225" y="2024575"/>
              <a:ext cx="60650" cy="61475"/>
            </a:xfrm>
            <a:custGeom>
              <a:rect b="b" l="l" r="r" t="t"/>
              <a:pathLst>
                <a:path extrusionOk="0" h="2459" w="2426">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80"/>
            <p:cNvSpPr/>
            <p:nvPr/>
          </p:nvSpPr>
          <p:spPr>
            <a:xfrm>
              <a:off x="-61187100" y="2107275"/>
              <a:ext cx="61450" cy="61475"/>
            </a:xfrm>
            <a:custGeom>
              <a:rect b="b" l="l" r="r" t="t"/>
              <a:pathLst>
                <a:path extrusionOk="0" h="2459" w="2458">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80"/>
            <p:cNvSpPr/>
            <p:nvPr/>
          </p:nvSpPr>
          <p:spPr>
            <a:xfrm>
              <a:off x="-61250125" y="2044475"/>
              <a:ext cx="105575" cy="103600"/>
            </a:xfrm>
            <a:custGeom>
              <a:rect b="b" l="l" r="r" t="t"/>
              <a:pathLst>
                <a:path extrusionOk="0" h="4144" w="4223">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9" name="Google Shape;9979;p80"/>
          <p:cNvGrpSpPr/>
          <p:nvPr/>
        </p:nvGrpSpPr>
        <p:grpSpPr>
          <a:xfrm>
            <a:off x="1737098" y="3183702"/>
            <a:ext cx="366269" cy="336195"/>
            <a:chOff x="-61354875" y="2322300"/>
            <a:chExt cx="316650" cy="290650"/>
          </a:xfrm>
        </p:grpSpPr>
        <p:sp>
          <p:nvSpPr>
            <p:cNvPr id="9980" name="Google Shape;9980;p80"/>
            <p:cNvSpPr/>
            <p:nvPr/>
          </p:nvSpPr>
          <p:spPr>
            <a:xfrm>
              <a:off x="-61354875" y="2322300"/>
              <a:ext cx="316650" cy="290650"/>
            </a:xfrm>
            <a:custGeom>
              <a:rect b="b" l="l" r="r" t="t"/>
              <a:pathLst>
                <a:path extrusionOk="0" h="11626" w="1266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80"/>
            <p:cNvSpPr/>
            <p:nvPr/>
          </p:nvSpPr>
          <p:spPr>
            <a:xfrm>
              <a:off x="-61313925" y="2364050"/>
              <a:ext cx="234750" cy="206375"/>
            </a:xfrm>
            <a:custGeom>
              <a:rect b="b" l="l" r="r" t="t"/>
              <a:pathLst>
                <a:path extrusionOk="0" h="8255" w="939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80"/>
            <p:cNvSpPr/>
            <p:nvPr/>
          </p:nvSpPr>
          <p:spPr>
            <a:xfrm>
              <a:off x="-61234375" y="2416225"/>
              <a:ext cx="104775" cy="102225"/>
            </a:xfrm>
            <a:custGeom>
              <a:rect b="b" l="l" r="r" t="t"/>
              <a:pathLst>
                <a:path extrusionOk="0" h="4089" w="4191">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3" name="Google Shape;9983;p80"/>
          <p:cNvGrpSpPr/>
          <p:nvPr/>
        </p:nvGrpSpPr>
        <p:grpSpPr>
          <a:xfrm>
            <a:off x="1737098" y="3611266"/>
            <a:ext cx="366269" cy="366269"/>
            <a:chOff x="-61354875" y="2671225"/>
            <a:chExt cx="316650" cy="316650"/>
          </a:xfrm>
        </p:grpSpPr>
        <p:sp>
          <p:nvSpPr>
            <p:cNvPr id="9984" name="Google Shape;9984;p80"/>
            <p:cNvSpPr/>
            <p:nvPr/>
          </p:nvSpPr>
          <p:spPr>
            <a:xfrm>
              <a:off x="-61354875" y="2671225"/>
              <a:ext cx="316650" cy="316650"/>
            </a:xfrm>
            <a:custGeom>
              <a:rect b="b" l="l" r="r" t="t"/>
              <a:pathLst>
                <a:path extrusionOk="0" h="12666" w="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80"/>
            <p:cNvSpPr/>
            <p:nvPr/>
          </p:nvSpPr>
          <p:spPr>
            <a:xfrm>
              <a:off x="-61172925" y="2813775"/>
              <a:ext cx="62225" cy="145725"/>
            </a:xfrm>
            <a:custGeom>
              <a:rect b="b" l="l" r="r" t="t"/>
              <a:pathLst>
                <a:path extrusionOk="0" h="5829" w="248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80"/>
            <p:cNvSpPr/>
            <p:nvPr/>
          </p:nvSpPr>
          <p:spPr>
            <a:xfrm>
              <a:off x="-61313925" y="2796450"/>
              <a:ext cx="40975" cy="20500"/>
            </a:xfrm>
            <a:custGeom>
              <a:rect b="b" l="l" r="r" t="t"/>
              <a:pathLst>
                <a:path extrusionOk="0" h="820" w="1639">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80"/>
            <p:cNvSpPr/>
            <p:nvPr/>
          </p:nvSpPr>
          <p:spPr>
            <a:xfrm>
              <a:off x="-61313925" y="2837400"/>
              <a:ext cx="40975" cy="20500"/>
            </a:xfrm>
            <a:custGeom>
              <a:rect b="b" l="l" r="r" t="t"/>
              <a:pathLst>
                <a:path extrusionOk="0" h="820" w="1639">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80"/>
            <p:cNvSpPr/>
            <p:nvPr/>
          </p:nvSpPr>
          <p:spPr>
            <a:xfrm>
              <a:off x="-61313925" y="2877575"/>
              <a:ext cx="40975" cy="22075"/>
            </a:xfrm>
            <a:custGeom>
              <a:rect b="b" l="l" r="r" t="t"/>
              <a:pathLst>
                <a:path extrusionOk="0" h="883" w="1639">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9" name="Google Shape;9989;p80"/>
          <p:cNvGrpSpPr/>
          <p:nvPr/>
        </p:nvGrpSpPr>
        <p:grpSpPr>
          <a:xfrm>
            <a:off x="3952502" y="2731001"/>
            <a:ext cx="368987" cy="369566"/>
            <a:chOff x="-59502375" y="1904375"/>
            <a:chExt cx="319000" cy="319500"/>
          </a:xfrm>
        </p:grpSpPr>
        <p:sp>
          <p:nvSpPr>
            <p:cNvPr id="9990" name="Google Shape;9990;p80"/>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80"/>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80"/>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3" name="Google Shape;9993;p80"/>
          <p:cNvGrpSpPr/>
          <p:nvPr/>
        </p:nvGrpSpPr>
        <p:grpSpPr>
          <a:xfrm>
            <a:off x="1298621" y="1315207"/>
            <a:ext cx="368987" cy="363666"/>
            <a:chOff x="-64774725" y="1916550"/>
            <a:chExt cx="319000" cy="314400"/>
          </a:xfrm>
        </p:grpSpPr>
        <p:sp>
          <p:nvSpPr>
            <p:cNvPr id="9994" name="Google Shape;9994;p80"/>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80"/>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6" name="Google Shape;9996;p80"/>
          <p:cNvGrpSpPr/>
          <p:nvPr/>
        </p:nvGrpSpPr>
        <p:grpSpPr>
          <a:xfrm>
            <a:off x="1299979" y="1792386"/>
            <a:ext cx="366269" cy="369913"/>
            <a:chOff x="-64764500" y="2280550"/>
            <a:chExt cx="316650" cy="319800"/>
          </a:xfrm>
        </p:grpSpPr>
        <p:sp>
          <p:nvSpPr>
            <p:cNvPr id="9997" name="Google Shape;9997;p80"/>
            <p:cNvSpPr/>
            <p:nvPr/>
          </p:nvSpPr>
          <p:spPr>
            <a:xfrm>
              <a:off x="-64764500" y="2280550"/>
              <a:ext cx="316650" cy="319800"/>
            </a:xfrm>
            <a:custGeom>
              <a:rect b="b" l="l" r="r" t="t"/>
              <a:pathLst>
                <a:path extrusionOk="0" h="12792" w="12666">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80"/>
            <p:cNvSpPr/>
            <p:nvPr/>
          </p:nvSpPr>
          <p:spPr>
            <a:xfrm>
              <a:off x="-64679425" y="2364825"/>
              <a:ext cx="146500" cy="102450"/>
            </a:xfrm>
            <a:custGeom>
              <a:rect b="b" l="l" r="r" t="t"/>
              <a:pathLst>
                <a:path extrusionOk="0" h="4098" w="586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99" name="Google Shape;9999;p80"/>
          <p:cNvSpPr/>
          <p:nvPr/>
        </p:nvSpPr>
        <p:spPr>
          <a:xfrm>
            <a:off x="1316753" y="2259654"/>
            <a:ext cx="319799" cy="366269"/>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00" name="Google Shape;10000;p80"/>
          <p:cNvGrpSpPr/>
          <p:nvPr/>
        </p:nvGrpSpPr>
        <p:grpSpPr>
          <a:xfrm>
            <a:off x="3512023" y="1352163"/>
            <a:ext cx="365344" cy="289753"/>
            <a:chOff x="-62882850" y="1999375"/>
            <a:chExt cx="315850" cy="250500"/>
          </a:xfrm>
        </p:grpSpPr>
        <p:sp>
          <p:nvSpPr>
            <p:cNvPr id="10001" name="Google Shape;10001;p80"/>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80"/>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3" name="Google Shape;10003;p80"/>
          <p:cNvGrpSpPr/>
          <p:nvPr/>
        </p:nvGrpSpPr>
        <p:grpSpPr>
          <a:xfrm>
            <a:off x="3503362" y="1793745"/>
            <a:ext cx="382665" cy="367194"/>
            <a:chOff x="-62890750" y="2296300"/>
            <a:chExt cx="330825" cy="317450"/>
          </a:xfrm>
        </p:grpSpPr>
        <p:sp>
          <p:nvSpPr>
            <p:cNvPr id="10004" name="Google Shape;10004;p80"/>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80"/>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80"/>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7" name="Google Shape;10007;p80"/>
          <p:cNvGrpSpPr/>
          <p:nvPr/>
        </p:nvGrpSpPr>
        <p:grpSpPr>
          <a:xfrm>
            <a:off x="3512023" y="2259206"/>
            <a:ext cx="365344" cy="367165"/>
            <a:chOff x="-62882850" y="2664925"/>
            <a:chExt cx="315850" cy="317425"/>
          </a:xfrm>
        </p:grpSpPr>
        <p:sp>
          <p:nvSpPr>
            <p:cNvPr id="10008" name="Google Shape;10008;p80"/>
            <p:cNvSpPr/>
            <p:nvPr/>
          </p:nvSpPr>
          <p:spPr>
            <a:xfrm>
              <a:off x="-62882850" y="266492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80"/>
            <p:cNvSpPr/>
            <p:nvPr/>
          </p:nvSpPr>
          <p:spPr>
            <a:xfrm>
              <a:off x="-62756050" y="270272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10" name="Google Shape;10010;p80"/>
          <p:cNvSpPr/>
          <p:nvPr/>
        </p:nvSpPr>
        <p:spPr>
          <a:xfrm>
            <a:off x="2175712" y="2733502"/>
            <a:ext cx="369016" cy="364563"/>
          </a:xfrm>
          <a:custGeom>
            <a:rect b="b" l="l" r="r" t="t"/>
            <a:pathLst>
              <a:path extrusionOk="0" h="12607" w="12761">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11" name="Google Shape;10011;p80"/>
          <p:cNvGrpSpPr/>
          <p:nvPr/>
        </p:nvGrpSpPr>
        <p:grpSpPr>
          <a:xfrm>
            <a:off x="2183172" y="3171846"/>
            <a:ext cx="366269" cy="359907"/>
            <a:chOff x="-60988625" y="2310475"/>
            <a:chExt cx="316650" cy="311150"/>
          </a:xfrm>
        </p:grpSpPr>
        <p:sp>
          <p:nvSpPr>
            <p:cNvPr id="10012" name="Google Shape;10012;p80"/>
            <p:cNvSpPr/>
            <p:nvPr/>
          </p:nvSpPr>
          <p:spPr>
            <a:xfrm>
              <a:off x="-60988625" y="2310475"/>
              <a:ext cx="311125" cy="311150"/>
            </a:xfrm>
            <a:custGeom>
              <a:rect b="b" l="l" r="r" t="t"/>
              <a:pathLst>
                <a:path extrusionOk="0" h="12446" w="12445">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80"/>
            <p:cNvSpPr/>
            <p:nvPr/>
          </p:nvSpPr>
          <p:spPr>
            <a:xfrm>
              <a:off x="-60947675" y="2353025"/>
              <a:ext cx="145725" cy="20500"/>
            </a:xfrm>
            <a:custGeom>
              <a:rect b="b" l="l" r="r" t="t"/>
              <a:pathLst>
                <a:path extrusionOk="0" h="820" w="5829">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80"/>
            <p:cNvSpPr/>
            <p:nvPr/>
          </p:nvSpPr>
          <p:spPr>
            <a:xfrm>
              <a:off x="-60947675" y="2415250"/>
              <a:ext cx="145725" cy="20500"/>
            </a:xfrm>
            <a:custGeom>
              <a:rect b="b" l="l" r="r" t="t"/>
              <a:pathLst>
                <a:path extrusionOk="0" h="820" w="5829">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80"/>
            <p:cNvSpPr/>
            <p:nvPr/>
          </p:nvSpPr>
          <p:spPr>
            <a:xfrm>
              <a:off x="-60947675" y="2475875"/>
              <a:ext cx="145725" cy="22100"/>
            </a:xfrm>
            <a:custGeom>
              <a:rect b="b" l="l" r="r" t="t"/>
              <a:pathLst>
                <a:path extrusionOk="0" h="884" w="5829">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80"/>
            <p:cNvSpPr/>
            <p:nvPr/>
          </p:nvSpPr>
          <p:spPr>
            <a:xfrm>
              <a:off x="-60947675" y="2538100"/>
              <a:ext cx="145725" cy="22075"/>
            </a:xfrm>
            <a:custGeom>
              <a:rect b="b" l="l" r="r" t="t"/>
              <a:pathLst>
                <a:path extrusionOk="0" h="883" w="5829">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80"/>
            <p:cNvSpPr/>
            <p:nvPr/>
          </p:nvSpPr>
          <p:spPr>
            <a:xfrm>
              <a:off x="-60740525" y="2312050"/>
              <a:ext cx="68550" cy="233950"/>
            </a:xfrm>
            <a:custGeom>
              <a:rect b="b" l="l" r="r" t="t"/>
              <a:pathLst>
                <a:path extrusionOk="0" h="9358" w="2742">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8" name="Google Shape;10018;p80"/>
          <p:cNvGrpSpPr/>
          <p:nvPr/>
        </p:nvGrpSpPr>
        <p:grpSpPr>
          <a:xfrm>
            <a:off x="2183634" y="3610009"/>
            <a:ext cx="365344" cy="368785"/>
            <a:chOff x="-60987050" y="2671400"/>
            <a:chExt cx="315850" cy="318825"/>
          </a:xfrm>
        </p:grpSpPr>
        <p:sp>
          <p:nvSpPr>
            <p:cNvPr id="10019" name="Google Shape;10019;p80"/>
            <p:cNvSpPr/>
            <p:nvPr/>
          </p:nvSpPr>
          <p:spPr>
            <a:xfrm>
              <a:off x="-60987050" y="2671400"/>
              <a:ext cx="315850" cy="318825"/>
            </a:xfrm>
            <a:custGeom>
              <a:rect b="b" l="l" r="r" t="t"/>
              <a:pathLst>
                <a:path extrusionOk="0" h="12753" w="12634">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80"/>
            <p:cNvSpPr/>
            <p:nvPr/>
          </p:nvSpPr>
          <p:spPr>
            <a:xfrm>
              <a:off x="-60839775" y="2731075"/>
              <a:ext cx="19725" cy="19725"/>
            </a:xfrm>
            <a:custGeom>
              <a:rect b="b" l="l" r="r" t="t"/>
              <a:pathLst>
                <a:path extrusionOk="0" h="789" w="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1" name="Google Shape;10021;p80"/>
          <p:cNvGrpSpPr/>
          <p:nvPr/>
        </p:nvGrpSpPr>
        <p:grpSpPr>
          <a:xfrm>
            <a:off x="3952500" y="3172771"/>
            <a:ext cx="368987" cy="358056"/>
            <a:chOff x="-59481900" y="2290800"/>
            <a:chExt cx="319000" cy="309550"/>
          </a:xfrm>
        </p:grpSpPr>
        <p:sp>
          <p:nvSpPr>
            <p:cNvPr id="10022" name="Google Shape;10022;p80"/>
            <p:cNvSpPr/>
            <p:nvPr/>
          </p:nvSpPr>
          <p:spPr>
            <a:xfrm>
              <a:off x="-59481900" y="2290800"/>
              <a:ext cx="319000" cy="309550"/>
            </a:xfrm>
            <a:custGeom>
              <a:rect b="b" l="l" r="r" t="t"/>
              <a:pathLst>
                <a:path extrusionOk="0" h="12382" w="1276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80"/>
            <p:cNvSpPr/>
            <p:nvPr/>
          </p:nvSpPr>
          <p:spPr>
            <a:xfrm>
              <a:off x="-59287350" y="2456200"/>
              <a:ext cx="83500" cy="21275"/>
            </a:xfrm>
            <a:custGeom>
              <a:rect b="b" l="l" r="r" t="t"/>
              <a:pathLst>
                <a:path extrusionOk="0" h="851" w="334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80"/>
            <p:cNvSpPr/>
            <p:nvPr/>
          </p:nvSpPr>
          <p:spPr>
            <a:xfrm>
              <a:off x="-59287350" y="2497950"/>
              <a:ext cx="83500" cy="21275"/>
            </a:xfrm>
            <a:custGeom>
              <a:rect b="b" l="l" r="r" t="t"/>
              <a:pathLst>
                <a:path extrusionOk="0" h="851" w="334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80"/>
            <p:cNvSpPr/>
            <p:nvPr/>
          </p:nvSpPr>
          <p:spPr>
            <a:xfrm>
              <a:off x="-59287350" y="2538900"/>
              <a:ext cx="82700" cy="22075"/>
            </a:xfrm>
            <a:custGeom>
              <a:rect b="b" l="l" r="r" t="t"/>
              <a:pathLst>
                <a:path extrusionOk="0" h="883" w="3308">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80"/>
            <p:cNvSpPr/>
            <p:nvPr/>
          </p:nvSpPr>
          <p:spPr>
            <a:xfrm>
              <a:off x="-59439375" y="2425425"/>
              <a:ext cx="125250" cy="134750"/>
            </a:xfrm>
            <a:custGeom>
              <a:rect b="b" l="l" r="r" t="t"/>
              <a:pathLst>
                <a:path extrusionOk="0" h="5390" w="501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80"/>
            <p:cNvSpPr/>
            <p:nvPr/>
          </p:nvSpPr>
          <p:spPr>
            <a:xfrm>
              <a:off x="-59327525" y="2325450"/>
              <a:ext cx="13400" cy="13425"/>
            </a:xfrm>
            <a:custGeom>
              <a:rect b="b" l="l" r="r" t="t"/>
              <a:pathLst>
                <a:path extrusionOk="0" h="537" w="536">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8" name="Google Shape;10028;p80"/>
          <p:cNvGrpSpPr/>
          <p:nvPr/>
        </p:nvGrpSpPr>
        <p:grpSpPr>
          <a:xfrm>
            <a:off x="1741805" y="1313544"/>
            <a:ext cx="368987" cy="366992"/>
            <a:chOff x="-64401400" y="1914475"/>
            <a:chExt cx="319000" cy="317275"/>
          </a:xfrm>
        </p:grpSpPr>
        <p:sp>
          <p:nvSpPr>
            <p:cNvPr id="10029" name="Google Shape;10029;p80"/>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80"/>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80"/>
            <p:cNvSpPr/>
            <p:nvPr/>
          </p:nvSpPr>
          <p:spPr>
            <a:xfrm>
              <a:off x="-64212375" y="2210450"/>
              <a:ext cx="5525" cy="25"/>
            </a:xfrm>
            <a:custGeom>
              <a:rect b="b" l="l" r="r" t="t"/>
              <a:pathLst>
                <a:path extrusionOk="0" h="1" w="221">
                  <a:moveTo>
                    <a:pt x="1" y="1"/>
                  </a:moveTo>
                  <a:lnTo>
                    <a:pt x="221" y="1"/>
                  </a:ln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2" name="Google Shape;10032;p80"/>
          <p:cNvGrpSpPr/>
          <p:nvPr/>
        </p:nvGrpSpPr>
        <p:grpSpPr>
          <a:xfrm>
            <a:off x="1806493" y="1794583"/>
            <a:ext cx="239610" cy="365517"/>
            <a:chOff x="-64343900" y="2282125"/>
            <a:chExt cx="207150" cy="316000"/>
          </a:xfrm>
        </p:grpSpPr>
        <p:sp>
          <p:nvSpPr>
            <p:cNvPr id="10033" name="Google Shape;10033;p80"/>
            <p:cNvSpPr/>
            <p:nvPr/>
          </p:nvSpPr>
          <p:spPr>
            <a:xfrm>
              <a:off x="-64270650" y="2310475"/>
              <a:ext cx="61450" cy="147325"/>
            </a:xfrm>
            <a:custGeom>
              <a:rect b="b" l="l" r="r" t="t"/>
              <a:pathLst>
                <a:path extrusionOk="0" h="5893" w="2458">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80"/>
            <p:cNvSpPr/>
            <p:nvPr/>
          </p:nvSpPr>
          <p:spPr>
            <a:xfrm>
              <a:off x="-64343900" y="2282125"/>
              <a:ext cx="207150" cy="316000"/>
            </a:xfrm>
            <a:custGeom>
              <a:rect b="b" l="l" r="r" t="t"/>
              <a:pathLst>
                <a:path extrusionOk="0" h="12640" w="8286">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35" name="Google Shape;10035;p80"/>
          <p:cNvSpPr/>
          <p:nvPr/>
        </p:nvSpPr>
        <p:spPr>
          <a:xfrm>
            <a:off x="1736288" y="2257833"/>
            <a:ext cx="367165" cy="369913"/>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36" name="Google Shape;10036;p80"/>
          <p:cNvGrpSpPr/>
          <p:nvPr/>
        </p:nvGrpSpPr>
        <p:grpSpPr>
          <a:xfrm>
            <a:off x="3986941" y="1313804"/>
            <a:ext cx="318873" cy="366471"/>
            <a:chOff x="-62496925" y="1931475"/>
            <a:chExt cx="275675" cy="316825"/>
          </a:xfrm>
        </p:grpSpPr>
        <p:sp>
          <p:nvSpPr>
            <p:cNvPr id="10037" name="Google Shape;10037;p80"/>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80"/>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9" name="Google Shape;10039;p80"/>
          <p:cNvGrpSpPr/>
          <p:nvPr/>
        </p:nvGrpSpPr>
        <p:grpSpPr>
          <a:xfrm>
            <a:off x="3963691" y="1793629"/>
            <a:ext cx="365373" cy="367426"/>
            <a:chOff x="-62516625" y="2297875"/>
            <a:chExt cx="315875" cy="317650"/>
          </a:xfrm>
        </p:grpSpPr>
        <p:sp>
          <p:nvSpPr>
            <p:cNvPr id="10040" name="Google Shape;10040;p80"/>
            <p:cNvSpPr/>
            <p:nvPr/>
          </p:nvSpPr>
          <p:spPr>
            <a:xfrm>
              <a:off x="-62516625" y="2297875"/>
              <a:ext cx="315875" cy="317650"/>
            </a:xfrm>
            <a:custGeom>
              <a:rect b="b" l="l" r="r" t="t"/>
              <a:pathLst>
                <a:path extrusionOk="0" h="12706" w="12635">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80"/>
            <p:cNvSpPr/>
            <p:nvPr/>
          </p:nvSpPr>
          <p:spPr>
            <a:xfrm>
              <a:off x="-62335475" y="2438075"/>
              <a:ext cx="62250" cy="145750"/>
            </a:xfrm>
            <a:custGeom>
              <a:rect b="b" l="l" r="r" t="t"/>
              <a:pathLst>
                <a:path extrusionOk="0" h="5830" w="249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2" name="Google Shape;10042;p80"/>
          <p:cNvGrpSpPr/>
          <p:nvPr/>
        </p:nvGrpSpPr>
        <p:grpSpPr>
          <a:xfrm>
            <a:off x="3962332" y="2275588"/>
            <a:ext cx="368091" cy="334402"/>
            <a:chOff x="-62518200" y="2692475"/>
            <a:chExt cx="318225" cy="289100"/>
          </a:xfrm>
        </p:grpSpPr>
        <p:sp>
          <p:nvSpPr>
            <p:cNvPr id="10043" name="Google Shape;10043;p80"/>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80"/>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5" name="Google Shape;10045;p80"/>
          <p:cNvGrpSpPr/>
          <p:nvPr/>
        </p:nvGrpSpPr>
        <p:grpSpPr>
          <a:xfrm>
            <a:off x="2648986" y="2733112"/>
            <a:ext cx="309793" cy="365344"/>
            <a:chOff x="-60597975" y="1939525"/>
            <a:chExt cx="267825" cy="315850"/>
          </a:xfrm>
        </p:grpSpPr>
        <p:sp>
          <p:nvSpPr>
            <p:cNvPr id="10046" name="Google Shape;10046;p80"/>
            <p:cNvSpPr/>
            <p:nvPr/>
          </p:nvSpPr>
          <p:spPr>
            <a:xfrm>
              <a:off x="-60597975" y="1939525"/>
              <a:ext cx="267825" cy="315850"/>
            </a:xfrm>
            <a:custGeom>
              <a:rect b="b" l="l" r="r" t="t"/>
              <a:pathLst>
                <a:path extrusionOk="0" h="12634" w="10713">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80"/>
            <p:cNvSpPr/>
            <p:nvPr/>
          </p:nvSpPr>
          <p:spPr>
            <a:xfrm>
              <a:off x="-60494775" y="2097050"/>
              <a:ext cx="103175" cy="20500"/>
            </a:xfrm>
            <a:custGeom>
              <a:rect b="b" l="l" r="r" t="t"/>
              <a:pathLst>
                <a:path extrusionOk="0" h="820" w="4127">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8" name="Google Shape;10048;p80"/>
          <p:cNvGrpSpPr/>
          <p:nvPr/>
        </p:nvGrpSpPr>
        <p:grpSpPr>
          <a:xfrm>
            <a:off x="2619389" y="3167537"/>
            <a:ext cx="368987" cy="368525"/>
            <a:chOff x="-60620800" y="2304600"/>
            <a:chExt cx="319000" cy="318600"/>
          </a:xfrm>
        </p:grpSpPr>
        <p:sp>
          <p:nvSpPr>
            <p:cNvPr id="10049" name="Google Shape;10049;p80"/>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80"/>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80"/>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2" name="Google Shape;10052;p80"/>
          <p:cNvGrpSpPr/>
          <p:nvPr/>
        </p:nvGrpSpPr>
        <p:grpSpPr>
          <a:xfrm>
            <a:off x="2620748" y="3663188"/>
            <a:ext cx="366269" cy="262426"/>
            <a:chOff x="-60621600" y="2716100"/>
            <a:chExt cx="316650" cy="226875"/>
          </a:xfrm>
        </p:grpSpPr>
        <p:sp>
          <p:nvSpPr>
            <p:cNvPr id="10053" name="Google Shape;10053;p80"/>
            <p:cNvSpPr/>
            <p:nvPr/>
          </p:nvSpPr>
          <p:spPr>
            <a:xfrm>
              <a:off x="-60621600" y="2716100"/>
              <a:ext cx="316650" cy="226875"/>
            </a:xfrm>
            <a:custGeom>
              <a:rect b="b" l="l" r="r" t="t"/>
              <a:pathLst>
                <a:path extrusionOk="0" h="9075" w="12666">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80"/>
            <p:cNvSpPr/>
            <p:nvPr/>
          </p:nvSpPr>
          <p:spPr>
            <a:xfrm>
              <a:off x="-60546775" y="2798025"/>
              <a:ext cx="166225" cy="104775"/>
            </a:xfrm>
            <a:custGeom>
              <a:rect b="b" l="l" r="r" t="t"/>
              <a:pathLst>
                <a:path extrusionOk="0" h="4191" w="6649">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5" name="Google Shape;10055;p80"/>
          <p:cNvGrpSpPr/>
          <p:nvPr/>
        </p:nvGrpSpPr>
        <p:grpSpPr>
          <a:xfrm>
            <a:off x="3957965" y="3611281"/>
            <a:ext cx="358056" cy="366240"/>
            <a:chOff x="-59475600" y="2658625"/>
            <a:chExt cx="309550" cy="316625"/>
          </a:xfrm>
        </p:grpSpPr>
        <p:sp>
          <p:nvSpPr>
            <p:cNvPr id="10056" name="Google Shape;10056;p80"/>
            <p:cNvSpPr/>
            <p:nvPr/>
          </p:nvSpPr>
          <p:spPr>
            <a:xfrm>
              <a:off x="-59427550" y="2913025"/>
              <a:ext cx="19700" cy="19700"/>
            </a:xfrm>
            <a:custGeom>
              <a:rect b="b" l="l" r="r" t="t"/>
              <a:pathLst>
                <a:path extrusionOk="0" h="788" w="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80"/>
            <p:cNvSpPr/>
            <p:nvPr/>
          </p:nvSpPr>
          <p:spPr>
            <a:xfrm>
              <a:off x="-59428350" y="2699575"/>
              <a:ext cx="20500" cy="152825"/>
            </a:xfrm>
            <a:custGeom>
              <a:rect b="b" l="l" r="r" t="t"/>
              <a:pathLst>
                <a:path extrusionOk="0" h="6113" w="82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80"/>
            <p:cNvSpPr/>
            <p:nvPr/>
          </p:nvSpPr>
          <p:spPr>
            <a:xfrm>
              <a:off x="-59330675" y="2913025"/>
              <a:ext cx="19700" cy="19700"/>
            </a:xfrm>
            <a:custGeom>
              <a:rect b="b" l="l" r="r" t="t"/>
              <a:pathLst>
                <a:path extrusionOk="0" h="788" w="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80"/>
            <p:cNvSpPr/>
            <p:nvPr/>
          </p:nvSpPr>
          <p:spPr>
            <a:xfrm>
              <a:off x="-59330675" y="2699575"/>
              <a:ext cx="20500" cy="152825"/>
            </a:xfrm>
            <a:custGeom>
              <a:rect b="b" l="l" r="r" t="t"/>
              <a:pathLst>
                <a:path extrusionOk="0" h="6113" w="82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80"/>
            <p:cNvSpPr/>
            <p:nvPr/>
          </p:nvSpPr>
          <p:spPr>
            <a:xfrm>
              <a:off x="-59475600" y="2658625"/>
              <a:ext cx="309550" cy="316625"/>
            </a:xfrm>
            <a:custGeom>
              <a:rect b="b" l="l" r="r" t="t"/>
              <a:pathLst>
                <a:path extrusionOk="0" h="12665" w="12382">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80"/>
            <p:cNvSpPr/>
            <p:nvPr/>
          </p:nvSpPr>
          <p:spPr>
            <a:xfrm>
              <a:off x="-59234600" y="2913025"/>
              <a:ext cx="19725" cy="19700"/>
            </a:xfrm>
            <a:custGeom>
              <a:rect b="b" l="l" r="r" t="t"/>
              <a:pathLst>
                <a:path extrusionOk="0" h="788" w="789">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80"/>
            <p:cNvSpPr/>
            <p:nvPr/>
          </p:nvSpPr>
          <p:spPr>
            <a:xfrm>
              <a:off x="-59235375" y="2699575"/>
              <a:ext cx="20500" cy="152825"/>
            </a:xfrm>
            <a:custGeom>
              <a:rect b="b" l="l" r="r" t="t"/>
              <a:pathLst>
                <a:path extrusionOk="0" h="6113" w="82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63" name="Google Shape;10063;p80"/>
          <p:cNvSpPr/>
          <p:nvPr/>
        </p:nvSpPr>
        <p:spPr>
          <a:xfrm>
            <a:off x="2175657" y="1314368"/>
            <a:ext cx="365373" cy="365344"/>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80"/>
          <p:cNvSpPr/>
          <p:nvPr/>
        </p:nvSpPr>
        <p:spPr>
          <a:xfrm>
            <a:off x="2203001" y="1792834"/>
            <a:ext cx="310690" cy="369016"/>
          </a:xfrm>
          <a:custGeom>
            <a:rect b="b" l="l" r="r" t="t"/>
            <a:pathLst>
              <a:path extrusionOk="0" h="12761" w="10744">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65" name="Google Shape;10065;p80"/>
          <p:cNvGrpSpPr/>
          <p:nvPr/>
        </p:nvGrpSpPr>
        <p:grpSpPr>
          <a:xfrm>
            <a:off x="2233086" y="2259206"/>
            <a:ext cx="263294" cy="367165"/>
            <a:chOff x="-63987100" y="2646800"/>
            <a:chExt cx="227625" cy="317425"/>
          </a:xfrm>
        </p:grpSpPr>
        <p:sp>
          <p:nvSpPr>
            <p:cNvPr id="10066" name="Google Shape;10066;p80"/>
            <p:cNvSpPr/>
            <p:nvPr/>
          </p:nvSpPr>
          <p:spPr>
            <a:xfrm>
              <a:off x="-63987100" y="2646800"/>
              <a:ext cx="227625" cy="317425"/>
            </a:xfrm>
            <a:custGeom>
              <a:rect b="b" l="l" r="r" t="t"/>
              <a:pathLst>
                <a:path extrusionOk="0" h="12697" w="9105">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80"/>
            <p:cNvSpPr/>
            <p:nvPr/>
          </p:nvSpPr>
          <p:spPr>
            <a:xfrm>
              <a:off x="-63883150" y="2826375"/>
              <a:ext cx="20500" cy="41775"/>
            </a:xfrm>
            <a:custGeom>
              <a:rect b="b" l="l" r="r" t="t"/>
              <a:pathLst>
                <a:path extrusionOk="0" h="1671" w="82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8" name="Google Shape;10068;p80"/>
          <p:cNvGrpSpPr/>
          <p:nvPr/>
        </p:nvGrpSpPr>
        <p:grpSpPr>
          <a:xfrm>
            <a:off x="852428" y="2730827"/>
            <a:ext cx="358056" cy="369913"/>
            <a:chOff x="-62148000" y="1930075"/>
            <a:chExt cx="309550" cy="319800"/>
          </a:xfrm>
        </p:grpSpPr>
        <p:sp>
          <p:nvSpPr>
            <p:cNvPr id="10069" name="Google Shape;10069;p80"/>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80"/>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1" name="Google Shape;10071;p80"/>
          <p:cNvGrpSpPr/>
          <p:nvPr/>
        </p:nvGrpSpPr>
        <p:grpSpPr>
          <a:xfrm>
            <a:off x="849695" y="3169113"/>
            <a:ext cx="363522" cy="365373"/>
            <a:chOff x="-62150375" y="2297875"/>
            <a:chExt cx="314275" cy="315875"/>
          </a:xfrm>
        </p:grpSpPr>
        <p:sp>
          <p:nvSpPr>
            <p:cNvPr id="10072" name="Google Shape;10072;p80"/>
            <p:cNvSpPr/>
            <p:nvPr/>
          </p:nvSpPr>
          <p:spPr>
            <a:xfrm>
              <a:off x="-61994425" y="2297875"/>
              <a:ext cx="64600" cy="69925"/>
            </a:xfrm>
            <a:custGeom>
              <a:rect b="b" l="l" r="r" t="t"/>
              <a:pathLst>
                <a:path extrusionOk="0" h="2797" w="2584">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80"/>
            <p:cNvSpPr/>
            <p:nvPr/>
          </p:nvSpPr>
          <p:spPr>
            <a:xfrm>
              <a:off x="-62150375" y="2338050"/>
              <a:ext cx="314275" cy="275700"/>
            </a:xfrm>
            <a:custGeom>
              <a:rect b="b" l="l" r="r" t="t"/>
              <a:pathLst>
                <a:path extrusionOk="0" h="11028" w="12571">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80"/>
            <p:cNvSpPr/>
            <p:nvPr/>
          </p:nvSpPr>
          <p:spPr>
            <a:xfrm>
              <a:off x="-61972375" y="2430200"/>
              <a:ext cx="20500" cy="60675"/>
            </a:xfrm>
            <a:custGeom>
              <a:rect b="b" l="l" r="r" t="t"/>
              <a:pathLst>
                <a:path extrusionOk="0" h="2427" w="82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80"/>
            <p:cNvSpPr/>
            <p:nvPr/>
          </p:nvSpPr>
          <p:spPr>
            <a:xfrm>
              <a:off x="-61909350" y="2430200"/>
              <a:ext cx="19700" cy="60675"/>
            </a:xfrm>
            <a:custGeom>
              <a:rect b="b" l="l" r="r" t="t"/>
              <a:pathLst>
                <a:path extrusionOk="0" h="2427" w="788">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80"/>
            <p:cNvSpPr/>
            <p:nvPr/>
          </p:nvSpPr>
          <p:spPr>
            <a:xfrm>
              <a:off x="-62033800" y="2430200"/>
              <a:ext cx="21275" cy="60675"/>
            </a:xfrm>
            <a:custGeom>
              <a:rect b="b" l="l" r="r" t="t"/>
              <a:pathLst>
                <a:path extrusionOk="0" h="2427" w="851">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7" name="Google Shape;10077;p80"/>
          <p:cNvGrpSpPr/>
          <p:nvPr/>
        </p:nvGrpSpPr>
        <p:grpSpPr>
          <a:xfrm>
            <a:off x="848322" y="3610356"/>
            <a:ext cx="366269" cy="368091"/>
            <a:chOff x="-62150375" y="2664925"/>
            <a:chExt cx="316650" cy="318225"/>
          </a:xfrm>
        </p:grpSpPr>
        <p:sp>
          <p:nvSpPr>
            <p:cNvPr id="10078" name="Google Shape;10078;p80"/>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80"/>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80"/>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80"/>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2" name="Google Shape;10082;p80"/>
          <p:cNvGrpSpPr/>
          <p:nvPr/>
        </p:nvGrpSpPr>
        <p:grpSpPr>
          <a:xfrm>
            <a:off x="3065911" y="2731333"/>
            <a:ext cx="367165" cy="368901"/>
            <a:chOff x="-60254550" y="1938025"/>
            <a:chExt cx="317425" cy="318925"/>
          </a:xfrm>
        </p:grpSpPr>
        <p:sp>
          <p:nvSpPr>
            <p:cNvPr id="10083" name="Google Shape;10083;p80"/>
            <p:cNvSpPr/>
            <p:nvPr/>
          </p:nvSpPr>
          <p:spPr>
            <a:xfrm>
              <a:off x="-60254550" y="2049000"/>
              <a:ext cx="317425" cy="207950"/>
            </a:xfrm>
            <a:custGeom>
              <a:rect b="b" l="l" r="r" t="t"/>
              <a:pathLst>
                <a:path extrusionOk="0" h="8318" w="12697">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80"/>
            <p:cNvSpPr/>
            <p:nvPr/>
          </p:nvSpPr>
          <p:spPr>
            <a:xfrm>
              <a:off x="-60219125" y="1938025"/>
              <a:ext cx="51225" cy="103625"/>
            </a:xfrm>
            <a:custGeom>
              <a:rect b="b" l="l" r="r" t="t"/>
              <a:pathLst>
                <a:path extrusionOk="0" h="4145" w="2049">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80"/>
            <p:cNvSpPr/>
            <p:nvPr/>
          </p:nvSpPr>
          <p:spPr>
            <a:xfrm>
              <a:off x="-60156900" y="1938025"/>
              <a:ext cx="51225" cy="103625"/>
            </a:xfrm>
            <a:custGeom>
              <a:rect b="b" l="l" r="r" t="t"/>
              <a:pathLst>
                <a:path extrusionOk="0" h="4145" w="2049">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80"/>
            <p:cNvSpPr/>
            <p:nvPr/>
          </p:nvSpPr>
          <p:spPr>
            <a:xfrm>
              <a:off x="-60094675" y="1938025"/>
              <a:ext cx="51225" cy="103625"/>
            </a:xfrm>
            <a:custGeom>
              <a:rect b="b" l="l" r="r" t="t"/>
              <a:pathLst>
                <a:path extrusionOk="0" h="4145" w="2049">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7" name="Google Shape;10087;p80"/>
          <p:cNvGrpSpPr/>
          <p:nvPr/>
        </p:nvGrpSpPr>
        <p:grpSpPr>
          <a:xfrm>
            <a:off x="3094149" y="3609907"/>
            <a:ext cx="310690" cy="368987"/>
            <a:chOff x="-60232500" y="2671225"/>
            <a:chExt cx="268600" cy="319000"/>
          </a:xfrm>
        </p:grpSpPr>
        <p:sp>
          <p:nvSpPr>
            <p:cNvPr id="10088" name="Google Shape;10088;p80"/>
            <p:cNvSpPr/>
            <p:nvPr/>
          </p:nvSpPr>
          <p:spPr>
            <a:xfrm>
              <a:off x="-60222275" y="2843700"/>
              <a:ext cx="63025" cy="146525"/>
            </a:xfrm>
            <a:custGeom>
              <a:rect b="b" l="l" r="r" t="t"/>
              <a:pathLst>
                <a:path extrusionOk="0" h="5861" w="252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80"/>
            <p:cNvSpPr/>
            <p:nvPr/>
          </p:nvSpPr>
          <p:spPr>
            <a:xfrm>
              <a:off x="-60232500" y="2671225"/>
              <a:ext cx="268600" cy="318225"/>
            </a:xfrm>
            <a:custGeom>
              <a:rect b="b" l="l" r="r" t="t"/>
              <a:pathLst>
                <a:path extrusionOk="0" h="12729" w="10744">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0" name="Google Shape;10090;p80"/>
          <p:cNvGrpSpPr/>
          <p:nvPr/>
        </p:nvGrpSpPr>
        <p:grpSpPr>
          <a:xfrm>
            <a:off x="2179643" y="4058541"/>
            <a:ext cx="365373" cy="368987"/>
            <a:chOff x="-59100700" y="1911950"/>
            <a:chExt cx="315875" cy="319000"/>
          </a:xfrm>
        </p:grpSpPr>
        <p:sp>
          <p:nvSpPr>
            <p:cNvPr id="10091" name="Google Shape;10091;p80"/>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80"/>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80"/>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80"/>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80"/>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80"/>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80"/>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80"/>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80"/>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80"/>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1" name="Google Shape;10101;p80"/>
          <p:cNvGrpSpPr/>
          <p:nvPr/>
        </p:nvGrpSpPr>
        <p:grpSpPr>
          <a:xfrm>
            <a:off x="2621810" y="1314021"/>
            <a:ext cx="379918" cy="366038"/>
            <a:chOff x="-63665750" y="1914325"/>
            <a:chExt cx="328450" cy="316450"/>
          </a:xfrm>
        </p:grpSpPr>
        <p:sp>
          <p:nvSpPr>
            <p:cNvPr id="10102" name="Google Shape;10102;p80"/>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80"/>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4" name="Google Shape;10104;p80"/>
          <p:cNvGrpSpPr/>
          <p:nvPr/>
        </p:nvGrpSpPr>
        <p:grpSpPr>
          <a:xfrm>
            <a:off x="2626814" y="1793065"/>
            <a:ext cx="369913" cy="368554"/>
            <a:chOff x="-63666550" y="2278975"/>
            <a:chExt cx="319800" cy="318625"/>
          </a:xfrm>
        </p:grpSpPr>
        <p:sp>
          <p:nvSpPr>
            <p:cNvPr id="10105" name="Google Shape;10105;p80"/>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80"/>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7" name="Google Shape;10107;p80"/>
          <p:cNvGrpSpPr/>
          <p:nvPr/>
        </p:nvGrpSpPr>
        <p:grpSpPr>
          <a:xfrm>
            <a:off x="2624081" y="2259090"/>
            <a:ext cx="375378" cy="367397"/>
            <a:chOff x="-63669700" y="2646600"/>
            <a:chExt cx="324525" cy="317625"/>
          </a:xfrm>
        </p:grpSpPr>
        <p:sp>
          <p:nvSpPr>
            <p:cNvPr id="10108" name="Google Shape;10108;p80"/>
            <p:cNvSpPr/>
            <p:nvPr/>
          </p:nvSpPr>
          <p:spPr>
            <a:xfrm>
              <a:off x="-63669700" y="2646600"/>
              <a:ext cx="324525" cy="317550"/>
            </a:xfrm>
            <a:custGeom>
              <a:rect b="b" l="l" r="r" t="t"/>
              <a:pathLst>
                <a:path extrusionOk="0" h="12702" w="12981">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80"/>
            <p:cNvSpPr/>
            <p:nvPr/>
          </p:nvSpPr>
          <p:spPr>
            <a:xfrm>
              <a:off x="-63532650" y="2901200"/>
              <a:ext cx="185900" cy="63025"/>
            </a:xfrm>
            <a:custGeom>
              <a:rect b="b" l="l" r="r" t="t"/>
              <a:pathLst>
                <a:path extrusionOk="0" h="2521" w="7436">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0" name="Google Shape;10110;p80"/>
          <p:cNvGrpSpPr/>
          <p:nvPr/>
        </p:nvGrpSpPr>
        <p:grpSpPr>
          <a:xfrm>
            <a:off x="1286361" y="2732418"/>
            <a:ext cx="366269" cy="366732"/>
            <a:chOff x="-61784125" y="1931250"/>
            <a:chExt cx="316650" cy="317050"/>
          </a:xfrm>
        </p:grpSpPr>
        <p:sp>
          <p:nvSpPr>
            <p:cNvPr id="10111" name="Google Shape;10111;p80"/>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80"/>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80"/>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80"/>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5" name="Google Shape;10115;p80"/>
          <p:cNvGrpSpPr/>
          <p:nvPr/>
        </p:nvGrpSpPr>
        <p:grpSpPr>
          <a:xfrm>
            <a:off x="1286360" y="3168665"/>
            <a:ext cx="366269" cy="366269"/>
            <a:chOff x="-61783350" y="2297100"/>
            <a:chExt cx="316650" cy="316650"/>
          </a:xfrm>
        </p:grpSpPr>
        <p:sp>
          <p:nvSpPr>
            <p:cNvPr id="10116" name="Google Shape;10116;p80"/>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80"/>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8" name="Google Shape;10118;p80"/>
          <p:cNvGrpSpPr/>
          <p:nvPr/>
        </p:nvGrpSpPr>
        <p:grpSpPr>
          <a:xfrm>
            <a:off x="1286360" y="3609748"/>
            <a:ext cx="366269" cy="369305"/>
            <a:chOff x="-61782550" y="2664925"/>
            <a:chExt cx="316650" cy="319275"/>
          </a:xfrm>
        </p:grpSpPr>
        <p:sp>
          <p:nvSpPr>
            <p:cNvPr id="10119" name="Google Shape;10119;p80"/>
            <p:cNvSpPr/>
            <p:nvPr/>
          </p:nvSpPr>
          <p:spPr>
            <a:xfrm>
              <a:off x="-61782550" y="2664925"/>
              <a:ext cx="316650" cy="319275"/>
            </a:xfrm>
            <a:custGeom>
              <a:rect b="b" l="l" r="r" t="t"/>
              <a:pathLst>
                <a:path extrusionOk="0" h="12771" w="12666">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80"/>
            <p:cNvSpPr/>
            <p:nvPr/>
          </p:nvSpPr>
          <p:spPr>
            <a:xfrm>
              <a:off x="-61701425" y="2705875"/>
              <a:ext cx="151250" cy="21275"/>
            </a:xfrm>
            <a:custGeom>
              <a:rect b="b" l="l" r="r" t="t"/>
              <a:pathLst>
                <a:path extrusionOk="0" h="851" w="605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80"/>
            <p:cNvSpPr/>
            <p:nvPr/>
          </p:nvSpPr>
          <p:spPr>
            <a:xfrm>
              <a:off x="-61742375" y="2747625"/>
              <a:ext cx="233925" cy="22075"/>
            </a:xfrm>
            <a:custGeom>
              <a:rect b="b" l="l" r="r" t="t"/>
              <a:pathLst>
                <a:path extrusionOk="0" h="883" w="9357">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2" name="Google Shape;10122;p80"/>
          <p:cNvGrpSpPr/>
          <p:nvPr/>
        </p:nvGrpSpPr>
        <p:grpSpPr>
          <a:xfrm>
            <a:off x="3508137" y="2741136"/>
            <a:ext cx="367165" cy="349294"/>
            <a:chOff x="-59889100" y="1945025"/>
            <a:chExt cx="317425" cy="301975"/>
          </a:xfrm>
        </p:grpSpPr>
        <p:sp>
          <p:nvSpPr>
            <p:cNvPr id="10123" name="Google Shape;10123;p80"/>
            <p:cNvSpPr/>
            <p:nvPr/>
          </p:nvSpPr>
          <p:spPr>
            <a:xfrm>
              <a:off x="-59845000" y="2074200"/>
              <a:ext cx="63025" cy="61450"/>
            </a:xfrm>
            <a:custGeom>
              <a:rect b="b" l="l" r="r" t="t"/>
              <a:pathLst>
                <a:path extrusionOk="0" h="2458" w="2521">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80"/>
            <p:cNvSpPr/>
            <p:nvPr/>
          </p:nvSpPr>
          <p:spPr>
            <a:xfrm>
              <a:off x="-59761500" y="1990700"/>
              <a:ext cx="61450" cy="144950"/>
            </a:xfrm>
            <a:custGeom>
              <a:rect b="b" l="l" r="r" t="t"/>
              <a:pathLst>
                <a:path extrusionOk="0" h="5798" w="245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80"/>
            <p:cNvSpPr/>
            <p:nvPr/>
          </p:nvSpPr>
          <p:spPr>
            <a:xfrm>
              <a:off x="-59678800" y="2053725"/>
              <a:ext cx="61450" cy="81925"/>
            </a:xfrm>
            <a:custGeom>
              <a:rect b="b" l="l" r="r" t="t"/>
              <a:pathLst>
                <a:path extrusionOk="0" h="3277" w="2458">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80"/>
            <p:cNvSpPr/>
            <p:nvPr/>
          </p:nvSpPr>
          <p:spPr>
            <a:xfrm>
              <a:off x="-59889100" y="1945025"/>
              <a:ext cx="317425" cy="301975"/>
            </a:xfrm>
            <a:custGeom>
              <a:rect b="b" l="l" r="r" t="t"/>
              <a:pathLst>
                <a:path extrusionOk="0" h="12079" w="12697">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7" name="Google Shape;10127;p80"/>
          <p:cNvGrpSpPr/>
          <p:nvPr/>
        </p:nvGrpSpPr>
        <p:grpSpPr>
          <a:xfrm>
            <a:off x="3040249" y="3168589"/>
            <a:ext cx="366648" cy="366420"/>
            <a:chOff x="6479471" y="2079003"/>
            <a:chExt cx="348923" cy="348706"/>
          </a:xfrm>
        </p:grpSpPr>
        <p:sp>
          <p:nvSpPr>
            <p:cNvPr id="10128" name="Google Shape;10128;p80"/>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29" name="Google Shape;10129;p80"/>
            <p:cNvGrpSpPr/>
            <p:nvPr/>
          </p:nvGrpSpPr>
          <p:grpSpPr>
            <a:xfrm>
              <a:off x="6520582" y="2079003"/>
              <a:ext cx="307811" cy="348706"/>
              <a:chOff x="-60218325" y="2304850"/>
              <a:chExt cx="279625" cy="316775"/>
            </a:xfrm>
          </p:grpSpPr>
          <p:sp>
            <p:nvSpPr>
              <p:cNvPr id="10130" name="Google Shape;10130;p80"/>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80"/>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80"/>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80"/>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80"/>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80"/>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80"/>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137" name="Google Shape;10137;p80"/>
          <p:cNvSpPr/>
          <p:nvPr/>
        </p:nvSpPr>
        <p:spPr>
          <a:xfrm>
            <a:off x="3501697" y="3208296"/>
            <a:ext cx="368091" cy="287006"/>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38" name="Google Shape;10138;p80"/>
          <p:cNvGrpSpPr/>
          <p:nvPr/>
        </p:nvGrpSpPr>
        <p:grpSpPr>
          <a:xfrm>
            <a:off x="3507226" y="3611671"/>
            <a:ext cx="368987" cy="365459"/>
            <a:chOff x="-59889100" y="2671925"/>
            <a:chExt cx="319000" cy="315950"/>
          </a:xfrm>
        </p:grpSpPr>
        <p:sp>
          <p:nvSpPr>
            <p:cNvPr id="10139" name="Google Shape;10139;p80"/>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80"/>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80"/>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80"/>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3" name="Google Shape;10143;p80"/>
          <p:cNvGrpSpPr/>
          <p:nvPr/>
        </p:nvGrpSpPr>
        <p:grpSpPr>
          <a:xfrm>
            <a:off x="2620204" y="4054176"/>
            <a:ext cx="367165" cy="366269"/>
            <a:chOff x="-59092025" y="2296300"/>
            <a:chExt cx="317425" cy="316650"/>
          </a:xfrm>
        </p:grpSpPr>
        <p:sp>
          <p:nvSpPr>
            <p:cNvPr id="10144" name="Google Shape;10144;p80"/>
            <p:cNvSpPr/>
            <p:nvPr/>
          </p:nvSpPr>
          <p:spPr>
            <a:xfrm>
              <a:off x="-58994350" y="2382950"/>
              <a:ext cx="122875" cy="133925"/>
            </a:xfrm>
            <a:custGeom>
              <a:rect b="b" l="l" r="r" t="t"/>
              <a:pathLst>
                <a:path extrusionOk="0" h="5357" w="4915">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80"/>
            <p:cNvSpPr/>
            <p:nvPr/>
          </p:nvSpPr>
          <p:spPr>
            <a:xfrm>
              <a:off x="-59092025" y="2296300"/>
              <a:ext cx="317425" cy="316650"/>
            </a:xfrm>
            <a:custGeom>
              <a:rect b="b" l="l" r="r" t="t"/>
              <a:pathLst>
                <a:path extrusionOk="0" h="12666" w="12697">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6" name="Google Shape;10146;p80"/>
          <p:cNvGrpSpPr/>
          <p:nvPr/>
        </p:nvGrpSpPr>
        <p:grpSpPr>
          <a:xfrm>
            <a:off x="4865611" y="1305095"/>
            <a:ext cx="353174" cy="347599"/>
            <a:chOff x="683125" y="1955275"/>
            <a:chExt cx="299325" cy="294600"/>
          </a:xfrm>
        </p:grpSpPr>
        <p:sp>
          <p:nvSpPr>
            <p:cNvPr id="10147" name="Google Shape;10147;p80"/>
            <p:cNvSpPr/>
            <p:nvPr/>
          </p:nvSpPr>
          <p:spPr>
            <a:xfrm>
              <a:off x="876875" y="1989925"/>
              <a:ext cx="52800" cy="63825"/>
            </a:xfrm>
            <a:custGeom>
              <a:rect b="b" l="l" r="r" t="t"/>
              <a:pathLst>
                <a:path extrusionOk="0" h="2553" w="2112">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80"/>
            <p:cNvSpPr/>
            <p:nvPr/>
          </p:nvSpPr>
          <p:spPr>
            <a:xfrm>
              <a:off x="683125" y="2058450"/>
              <a:ext cx="159900" cy="191425"/>
            </a:xfrm>
            <a:custGeom>
              <a:rect b="b" l="l" r="r" t="t"/>
              <a:pathLst>
                <a:path extrusionOk="0" h="7657" w="6396">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80"/>
            <p:cNvSpPr/>
            <p:nvPr/>
          </p:nvSpPr>
          <p:spPr>
            <a:xfrm>
              <a:off x="824900" y="1955275"/>
              <a:ext cx="157550" cy="155975"/>
            </a:xfrm>
            <a:custGeom>
              <a:rect b="b" l="l" r="r" t="t"/>
              <a:pathLst>
                <a:path extrusionOk="0" h="6239" w="6302">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80"/>
            <p:cNvSpPr/>
            <p:nvPr/>
          </p:nvSpPr>
          <p:spPr>
            <a:xfrm>
              <a:off x="895000" y="205845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1" name="Google Shape;10151;p80"/>
          <p:cNvGrpSpPr/>
          <p:nvPr/>
        </p:nvGrpSpPr>
        <p:grpSpPr>
          <a:xfrm>
            <a:off x="4866541" y="1755653"/>
            <a:ext cx="351315" cy="349486"/>
            <a:chOff x="685475" y="2318350"/>
            <a:chExt cx="297750" cy="296200"/>
          </a:xfrm>
        </p:grpSpPr>
        <p:sp>
          <p:nvSpPr>
            <p:cNvPr id="10152" name="Google Shape;10152;p80"/>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80"/>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80"/>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5" name="Google Shape;10155;p80"/>
          <p:cNvGrpSpPr/>
          <p:nvPr/>
        </p:nvGrpSpPr>
        <p:grpSpPr>
          <a:xfrm>
            <a:off x="7094699" y="1304859"/>
            <a:ext cx="309517" cy="348071"/>
            <a:chOff x="2523000" y="1954875"/>
            <a:chExt cx="262325" cy="295000"/>
          </a:xfrm>
        </p:grpSpPr>
        <p:sp>
          <p:nvSpPr>
            <p:cNvPr id="10156" name="Google Shape;10156;p80"/>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80"/>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8" name="Google Shape;10158;p80"/>
          <p:cNvGrpSpPr/>
          <p:nvPr/>
        </p:nvGrpSpPr>
        <p:grpSpPr>
          <a:xfrm>
            <a:off x="7073800" y="1756125"/>
            <a:ext cx="351315" cy="348542"/>
            <a:chOff x="2508825" y="2318350"/>
            <a:chExt cx="297750" cy="295400"/>
          </a:xfrm>
        </p:grpSpPr>
        <p:sp>
          <p:nvSpPr>
            <p:cNvPr id="10159" name="Google Shape;10159;p80"/>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80"/>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61" name="Google Shape;10161;p80"/>
          <p:cNvSpPr/>
          <p:nvPr/>
        </p:nvSpPr>
        <p:spPr>
          <a:xfrm>
            <a:off x="7074663" y="2197454"/>
            <a:ext cx="349457" cy="349427"/>
          </a:xfrm>
          <a:custGeom>
            <a:rect b="b" l="l" r="r" t="t"/>
            <a:pathLst>
              <a:path extrusionOk="0" h="11846" w="11847">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62" name="Google Shape;10162;p80"/>
          <p:cNvGrpSpPr/>
          <p:nvPr/>
        </p:nvGrpSpPr>
        <p:grpSpPr>
          <a:xfrm>
            <a:off x="5747373" y="2670178"/>
            <a:ext cx="347599" cy="348513"/>
            <a:chOff x="4321150" y="1946600"/>
            <a:chExt cx="294600" cy="295375"/>
          </a:xfrm>
        </p:grpSpPr>
        <p:sp>
          <p:nvSpPr>
            <p:cNvPr id="10163" name="Google Shape;10163;p80"/>
            <p:cNvSpPr/>
            <p:nvPr/>
          </p:nvSpPr>
          <p:spPr>
            <a:xfrm>
              <a:off x="4321150" y="1946600"/>
              <a:ext cx="294600" cy="295375"/>
            </a:xfrm>
            <a:custGeom>
              <a:rect b="b" l="l" r="r" t="t"/>
              <a:pathLst>
                <a:path extrusionOk="0" h="11815" w="11784">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80"/>
            <p:cNvSpPr/>
            <p:nvPr/>
          </p:nvSpPr>
          <p:spPr>
            <a:xfrm>
              <a:off x="4564525" y="2031675"/>
              <a:ext cx="17350" cy="18125"/>
            </a:xfrm>
            <a:custGeom>
              <a:rect b="b" l="l" r="r" t="t"/>
              <a:pathLst>
                <a:path extrusionOk="0" h="725" w="694">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80"/>
            <p:cNvSpPr/>
            <p:nvPr/>
          </p:nvSpPr>
          <p:spPr>
            <a:xfrm>
              <a:off x="4414100" y="2084450"/>
              <a:ext cx="106350" cy="122100"/>
            </a:xfrm>
            <a:custGeom>
              <a:rect b="b" l="l" r="r" t="t"/>
              <a:pathLst>
                <a:path extrusionOk="0" h="4884" w="425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66" name="Google Shape;10166;p80"/>
          <p:cNvSpPr/>
          <p:nvPr/>
        </p:nvSpPr>
        <p:spPr>
          <a:xfrm>
            <a:off x="5744000" y="3170260"/>
            <a:ext cx="354117" cy="326242"/>
          </a:xfrm>
          <a:custGeom>
            <a:rect b="b" l="l" r="r" t="t"/>
            <a:pathLst>
              <a:path extrusionOk="0" h="11060" w="12005">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80"/>
          <p:cNvSpPr/>
          <p:nvPr/>
        </p:nvSpPr>
        <p:spPr>
          <a:xfrm>
            <a:off x="5744472" y="3608425"/>
            <a:ext cx="353174" cy="348513"/>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80"/>
          <p:cNvSpPr/>
          <p:nvPr/>
        </p:nvSpPr>
        <p:spPr>
          <a:xfrm>
            <a:off x="8020096" y="2671070"/>
            <a:ext cx="224004" cy="346655"/>
          </a:xfrm>
          <a:custGeom>
            <a:rect b="b" l="l" r="r" t="t"/>
            <a:pathLst>
              <a:path extrusionOk="0" h="11752" w="7594">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80"/>
          <p:cNvSpPr/>
          <p:nvPr/>
        </p:nvSpPr>
        <p:spPr>
          <a:xfrm>
            <a:off x="5310365" y="1304129"/>
            <a:ext cx="351286" cy="349457"/>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70" name="Google Shape;10170;p80"/>
          <p:cNvGrpSpPr/>
          <p:nvPr/>
        </p:nvGrpSpPr>
        <p:grpSpPr>
          <a:xfrm>
            <a:off x="5309921" y="1756125"/>
            <a:ext cx="352230" cy="348542"/>
            <a:chOff x="1049375" y="2318350"/>
            <a:chExt cx="298525" cy="295400"/>
          </a:xfrm>
        </p:grpSpPr>
        <p:sp>
          <p:nvSpPr>
            <p:cNvPr id="10171" name="Google Shape;10171;p80"/>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80"/>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80"/>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80"/>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5" name="Google Shape;10175;p80"/>
          <p:cNvGrpSpPr/>
          <p:nvPr/>
        </p:nvGrpSpPr>
        <p:grpSpPr>
          <a:xfrm>
            <a:off x="5310393" y="2196576"/>
            <a:ext cx="351286" cy="351286"/>
            <a:chOff x="1049375" y="2680675"/>
            <a:chExt cx="297725" cy="297725"/>
          </a:xfrm>
        </p:grpSpPr>
        <p:sp>
          <p:nvSpPr>
            <p:cNvPr id="10176" name="Google Shape;10176;p80"/>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80"/>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8" name="Google Shape;10178;p80"/>
          <p:cNvGrpSpPr/>
          <p:nvPr/>
        </p:nvGrpSpPr>
        <p:grpSpPr>
          <a:xfrm>
            <a:off x="7523845" y="1304623"/>
            <a:ext cx="348513" cy="348542"/>
            <a:chOff x="2872725" y="1954475"/>
            <a:chExt cx="295375" cy="295400"/>
          </a:xfrm>
        </p:grpSpPr>
        <p:sp>
          <p:nvSpPr>
            <p:cNvPr id="10179" name="Google Shape;10179;p80"/>
            <p:cNvSpPr/>
            <p:nvPr/>
          </p:nvSpPr>
          <p:spPr>
            <a:xfrm>
              <a:off x="2959350" y="1954475"/>
              <a:ext cx="122100" cy="139450"/>
            </a:xfrm>
            <a:custGeom>
              <a:rect b="b" l="l" r="r" t="t"/>
              <a:pathLst>
                <a:path extrusionOk="0" h="5578" w="4884">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80"/>
            <p:cNvSpPr/>
            <p:nvPr/>
          </p:nvSpPr>
          <p:spPr>
            <a:xfrm>
              <a:off x="2906575" y="2146650"/>
              <a:ext cx="191425" cy="69350"/>
            </a:xfrm>
            <a:custGeom>
              <a:rect b="b" l="l" r="r" t="t"/>
              <a:pathLst>
                <a:path extrusionOk="0" h="2774" w="7657">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80"/>
            <p:cNvSpPr/>
            <p:nvPr/>
          </p:nvSpPr>
          <p:spPr>
            <a:xfrm>
              <a:off x="2872725" y="2112000"/>
              <a:ext cx="295375" cy="137875"/>
            </a:xfrm>
            <a:custGeom>
              <a:rect b="b" l="l" r="r" t="t"/>
              <a:pathLst>
                <a:path extrusionOk="0" h="5515" w="118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2" name="Google Shape;10182;p80"/>
          <p:cNvGrpSpPr/>
          <p:nvPr/>
        </p:nvGrpSpPr>
        <p:grpSpPr>
          <a:xfrm>
            <a:off x="7545216" y="1755196"/>
            <a:ext cx="305771" cy="350401"/>
            <a:chOff x="2890050" y="2318350"/>
            <a:chExt cx="259150" cy="296975"/>
          </a:xfrm>
        </p:grpSpPr>
        <p:sp>
          <p:nvSpPr>
            <p:cNvPr id="10183" name="Google Shape;10183;p80"/>
            <p:cNvSpPr/>
            <p:nvPr/>
          </p:nvSpPr>
          <p:spPr>
            <a:xfrm>
              <a:off x="2936525" y="2353025"/>
              <a:ext cx="160700" cy="155975"/>
            </a:xfrm>
            <a:custGeom>
              <a:rect b="b" l="l" r="r" t="t"/>
              <a:pathLst>
                <a:path extrusionOk="0" h="6239" w="6428">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80"/>
            <p:cNvSpPr/>
            <p:nvPr/>
          </p:nvSpPr>
          <p:spPr>
            <a:xfrm>
              <a:off x="2890050" y="2318350"/>
              <a:ext cx="259150" cy="296975"/>
            </a:xfrm>
            <a:custGeom>
              <a:rect b="b" l="l" r="r" t="t"/>
              <a:pathLst>
                <a:path extrusionOk="0" h="11879" w="10366">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85" name="Google Shape;10185;p80"/>
          <p:cNvSpPr/>
          <p:nvPr/>
        </p:nvSpPr>
        <p:spPr>
          <a:xfrm>
            <a:off x="7585093" y="2196982"/>
            <a:ext cx="225862" cy="350371"/>
          </a:xfrm>
          <a:custGeom>
            <a:rect b="b" l="l" r="r" t="t"/>
            <a:pathLst>
              <a:path extrusionOk="0" h="11878" w="7657">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86" name="Google Shape;10186;p80"/>
          <p:cNvGrpSpPr/>
          <p:nvPr/>
        </p:nvGrpSpPr>
        <p:grpSpPr>
          <a:xfrm>
            <a:off x="6187732" y="2670650"/>
            <a:ext cx="347569" cy="347569"/>
            <a:chOff x="4685050" y="1945825"/>
            <a:chExt cx="294575" cy="294575"/>
          </a:xfrm>
        </p:grpSpPr>
        <p:sp>
          <p:nvSpPr>
            <p:cNvPr id="10187" name="Google Shape;10187;p80"/>
            <p:cNvSpPr/>
            <p:nvPr/>
          </p:nvSpPr>
          <p:spPr>
            <a:xfrm>
              <a:off x="4720475" y="2086025"/>
              <a:ext cx="104775" cy="121300"/>
            </a:xfrm>
            <a:custGeom>
              <a:rect b="b" l="l" r="r" t="t"/>
              <a:pathLst>
                <a:path extrusionOk="0" h="4852" w="4191">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80"/>
            <p:cNvSpPr/>
            <p:nvPr/>
          </p:nvSpPr>
          <p:spPr>
            <a:xfrm>
              <a:off x="4685050" y="1945825"/>
              <a:ext cx="294575" cy="294575"/>
            </a:xfrm>
            <a:custGeom>
              <a:rect b="b" l="l" r="r" t="t"/>
              <a:pathLst>
                <a:path extrusionOk="0" h="11783" w="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80"/>
            <p:cNvSpPr/>
            <p:nvPr/>
          </p:nvSpPr>
          <p:spPr>
            <a:xfrm>
              <a:off x="4840200" y="2103350"/>
              <a:ext cx="104775" cy="17350"/>
            </a:xfrm>
            <a:custGeom>
              <a:rect b="b" l="l" r="r" t="t"/>
              <a:pathLst>
                <a:path extrusionOk="0" h="694" w="4191">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80"/>
            <p:cNvSpPr/>
            <p:nvPr/>
          </p:nvSpPr>
          <p:spPr>
            <a:xfrm>
              <a:off x="4840200" y="2137200"/>
              <a:ext cx="104775" cy="18150"/>
            </a:xfrm>
            <a:custGeom>
              <a:rect b="b" l="l" r="r" t="t"/>
              <a:pathLst>
                <a:path extrusionOk="0" h="726" w="4191">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80"/>
            <p:cNvSpPr/>
            <p:nvPr/>
          </p:nvSpPr>
          <p:spPr>
            <a:xfrm>
              <a:off x="4840200" y="2171875"/>
              <a:ext cx="104775" cy="18125"/>
            </a:xfrm>
            <a:custGeom>
              <a:rect b="b" l="l" r="r" t="t"/>
              <a:pathLst>
                <a:path extrusionOk="0" h="725" w="4191">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92" name="Google Shape;10192;p80"/>
          <p:cNvSpPr/>
          <p:nvPr/>
        </p:nvSpPr>
        <p:spPr>
          <a:xfrm>
            <a:off x="6187137" y="3159582"/>
            <a:ext cx="348513" cy="347599"/>
          </a:xfrm>
          <a:custGeom>
            <a:rect b="b" l="l" r="r" t="t"/>
            <a:pathLst>
              <a:path extrusionOk="0" h="11784" w="11815">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80"/>
          <p:cNvSpPr/>
          <p:nvPr/>
        </p:nvSpPr>
        <p:spPr>
          <a:xfrm>
            <a:off x="6208050" y="3607496"/>
            <a:ext cx="306686" cy="350371"/>
          </a:xfrm>
          <a:custGeom>
            <a:rect b="b" l="l" r="r" t="t"/>
            <a:pathLst>
              <a:path extrusionOk="0" h="11878" w="10397">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94" name="Google Shape;10194;p80"/>
          <p:cNvGrpSpPr/>
          <p:nvPr/>
        </p:nvGrpSpPr>
        <p:grpSpPr>
          <a:xfrm>
            <a:off x="7958004" y="3159625"/>
            <a:ext cx="348513" cy="347599"/>
            <a:chOff x="6131900" y="2301825"/>
            <a:chExt cx="295375" cy="294600"/>
          </a:xfrm>
        </p:grpSpPr>
        <p:sp>
          <p:nvSpPr>
            <p:cNvPr id="10195" name="Google Shape;10195;p80"/>
            <p:cNvSpPr/>
            <p:nvPr/>
          </p:nvSpPr>
          <p:spPr>
            <a:xfrm>
              <a:off x="6131900" y="2301825"/>
              <a:ext cx="295375" cy="294600"/>
            </a:xfrm>
            <a:custGeom>
              <a:rect b="b" l="l" r="r" t="t"/>
              <a:pathLst>
                <a:path extrusionOk="0" h="11784" w="11815">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80"/>
            <p:cNvSpPr/>
            <p:nvPr/>
          </p:nvSpPr>
          <p:spPr>
            <a:xfrm>
              <a:off x="6218550" y="2456200"/>
              <a:ext cx="122100" cy="51225"/>
            </a:xfrm>
            <a:custGeom>
              <a:rect b="b" l="l" r="r" t="t"/>
              <a:pathLst>
                <a:path extrusionOk="0" h="2049" w="4884">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80"/>
            <p:cNvSpPr/>
            <p:nvPr/>
          </p:nvSpPr>
          <p:spPr>
            <a:xfrm>
              <a:off x="6340625" y="2353025"/>
              <a:ext cx="35475" cy="18125"/>
            </a:xfrm>
            <a:custGeom>
              <a:rect b="b" l="l" r="r" t="t"/>
              <a:pathLst>
                <a:path extrusionOk="0" h="725" w="1419">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80"/>
            <p:cNvSpPr/>
            <p:nvPr/>
          </p:nvSpPr>
          <p:spPr>
            <a:xfrm>
              <a:off x="6183100" y="2369550"/>
              <a:ext cx="35475" cy="18150"/>
            </a:xfrm>
            <a:custGeom>
              <a:rect b="b" l="l" r="r" t="t"/>
              <a:pathLst>
                <a:path extrusionOk="0" h="726" w="1419">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9" name="Google Shape;10199;p80"/>
          <p:cNvGrpSpPr/>
          <p:nvPr/>
        </p:nvGrpSpPr>
        <p:grpSpPr>
          <a:xfrm>
            <a:off x="5753997" y="1304166"/>
            <a:ext cx="351315" cy="349457"/>
            <a:chOff x="1412450" y="1954475"/>
            <a:chExt cx="297750" cy="296175"/>
          </a:xfrm>
        </p:grpSpPr>
        <p:sp>
          <p:nvSpPr>
            <p:cNvPr id="10200" name="Google Shape;10200;p80"/>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80"/>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02" name="Google Shape;10202;p80"/>
          <p:cNvSpPr/>
          <p:nvPr/>
        </p:nvSpPr>
        <p:spPr>
          <a:xfrm>
            <a:off x="5755346" y="1757482"/>
            <a:ext cx="348542" cy="345740"/>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03" name="Google Shape;10203;p80"/>
          <p:cNvGrpSpPr/>
          <p:nvPr/>
        </p:nvGrpSpPr>
        <p:grpSpPr>
          <a:xfrm>
            <a:off x="5753997" y="2196694"/>
            <a:ext cx="351315" cy="351050"/>
            <a:chOff x="1413250" y="2680675"/>
            <a:chExt cx="297750" cy="297525"/>
          </a:xfrm>
        </p:grpSpPr>
        <p:sp>
          <p:nvSpPr>
            <p:cNvPr id="10204" name="Google Shape;10204;p80"/>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80"/>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80"/>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80"/>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08" name="Google Shape;10208;p80"/>
          <p:cNvSpPr/>
          <p:nvPr/>
        </p:nvSpPr>
        <p:spPr>
          <a:xfrm>
            <a:off x="8012357" y="1304144"/>
            <a:ext cx="270463" cy="349427"/>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80"/>
          <p:cNvSpPr/>
          <p:nvPr/>
        </p:nvSpPr>
        <p:spPr>
          <a:xfrm>
            <a:off x="7964498" y="1756331"/>
            <a:ext cx="366182" cy="348041"/>
          </a:xfrm>
          <a:custGeom>
            <a:rect b="b" l="l" r="r" t="t"/>
            <a:pathLst>
              <a:path extrusionOk="0" h="11799" w="12414">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80"/>
          <p:cNvSpPr/>
          <p:nvPr/>
        </p:nvSpPr>
        <p:spPr>
          <a:xfrm>
            <a:off x="7971931" y="2197454"/>
            <a:ext cx="351315" cy="349427"/>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11" name="Google Shape;10211;p80"/>
          <p:cNvGrpSpPr/>
          <p:nvPr/>
        </p:nvGrpSpPr>
        <p:grpSpPr>
          <a:xfrm>
            <a:off x="6630407" y="2670311"/>
            <a:ext cx="350371" cy="348247"/>
            <a:chOff x="5045775" y="1946400"/>
            <a:chExt cx="296950" cy="295150"/>
          </a:xfrm>
        </p:grpSpPr>
        <p:sp>
          <p:nvSpPr>
            <p:cNvPr id="10212" name="Google Shape;10212;p80"/>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80"/>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4" name="Google Shape;10214;p80"/>
          <p:cNvGrpSpPr/>
          <p:nvPr/>
        </p:nvGrpSpPr>
        <p:grpSpPr>
          <a:xfrm>
            <a:off x="6629006" y="3179138"/>
            <a:ext cx="353174" cy="308573"/>
            <a:chOff x="5046550" y="2327025"/>
            <a:chExt cx="299325" cy="261525"/>
          </a:xfrm>
        </p:grpSpPr>
        <p:sp>
          <p:nvSpPr>
            <p:cNvPr id="10215" name="Google Shape;10215;p80"/>
            <p:cNvSpPr/>
            <p:nvPr/>
          </p:nvSpPr>
          <p:spPr>
            <a:xfrm>
              <a:off x="5046550" y="2448325"/>
              <a:ext cx="297750" cy="140225"/>
            </a:xfrm>
            <a:custGeom>
              <a:rect b="b" l="l" r="r" t="t"/>
              <a:pathLst>
                <a:path extrusionOk="0" h="5609" w="1191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80"/>
            <p:cNvSpPr/>
            <p:nvPr/>
          </p:nvSpPr>
          <p:spPr>
            <a:xfrm>
              <a:off x="5241900" y="2327025"/>
              <a:ext cx="103975" cy="121325"/>
            </a:xfrm>
            <a:custGeom>
              <a:rect b="b" l="l" r="r" t="t"/>
              <a:pathLst>
                <a:path extrusionOk="0" h="4853" w="4159">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80"/>
            <p:cNvSpPr/>
            <p:nvPr/>
          </p:nvSpPr>
          <p:spPr>
            <a:xfrm>
              <a:off x="5048925" y="2328600"/>
              <a:ext cx="103975" cy="121325"/>
            </a:xfrm>
            <a:custGeom>
              <a:rect b="b" l="l" r="r" t="t"/>
              <a:pathLst>
                <a:path extrusionOk="0" h="4853" w="4159">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18" name="Google Shape;10218;p80"/>
          <p:cNvSpPr/>
          <p:nvPr/>
        </p:nvSpPr>
        <p:spPr>
          <a:xfrm>
            <a:off x="6707866" y="3607496"/>
            <a:ext cx="195185" cy="350371"/>
          </a:xfrm>
          <a:custGeom>
            <a:rect b="b" l="l" r="r" t="t"/>
            <a:pathLst>
              <a:path extrusionOk="0" h="11878" w="6617">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19" name="Google Shape;10219;p80"/>
          <p:cNvGrpSpPr/>
          <p:nvPr/>
        </p:nvGrpSpPr>
        <p:grpSpPr>
          <a:xfrm>
            <a:off x="7956604" y="3608476"/>
            <a:ext cx="351315" cy="348513"/>
            <a:chOff x="6167350" y="2672800"/>
            <a:chExt cx="297750" cy="295375"/>
          </a:xfrm>
        </p:grpSpPr>
        <p:sp>
          <p:nvSpPr>
            <p:cNvPr id="10220" name="Google Shape;10220;p80"/>
            <p:cNvSpPr/>
            <p:nvPr/>
          </p:nvSpPr>
          <p:spPr>
            <a:xfrm>
              <a:off x="6167350" y="2672800"/>
              <a:ext cx="226850" cy="295375"/>
            </a:xfrm>
            <a:custGeom>
              <a:rect b="b" l="l" r="r" t="t"/>
              <a:pathLst>
                <a:path extrusionOk="0" h="11815" w="9074">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80"/>
            <p:cNvSpPr/>
            <p:nvPr/>
          </p:nvSpPr>
          <p:spPr>
            <a:xfrm>
              <a:off x="6201225" y="2762575"/>
              <a:ext cx="52775" cy="49650"/>
            </a:xfrm>
            <a:custGeom>
              <a:rect b="b" l="l" r="r" t="t"/>
              <a:pathLst>
                <a:path extrusionOk="0" h="1986" w="2111">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80"/>
            <p:cNvSpPr/>
            <p:nvPr/>
          </p:nvSpPr>
          <p:spPr>
            <a:xfrm>
              <a:off x="6308325" y="2882300"/>
              <a:ext cx="51225" cy="49650"/>
            </a:xfrm>
            <a:custGeom>
              <a:rect b="b" l="l" r="r" t="t"/>
              <a:pathLst>
                <a:path extrusionOk="0" h="1986" w="2049">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80"/>
            <p:cNvSpPr/>
            <p:nvPr/>
          </p:nvSpPr>
          <p:spPr>
            <a:xfrm>
              <a:off x="6200425" y="2759425"/>
              <a:ext cx="156775" cy="174875"/>
            </a:xfrm>
            <a:custGeom>
              <a:rect b="b" l="l" r="r" t="t"/>
              <a:pathLst>
                <a:path extrusionOk="0" h="6995" w="6271">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80"/>
            <p:cNvSpPr/>
            <p:nvPr/>
          </p:nvSpPr>
          <p:spPr>
            <a:xfrm>
              <a:off x="6412300" y="2742900"/>
              <a:ext cx="52800" cy="208725"/>
            </a:xfrm>
            <a:custGeom>
              <a:rect b="b" l="l" r="r" t="t"/>
              <a:pathLst>
                <a:path extrusionOk="0" h="8349" w="2112">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5" name="Google Shape;10225;p80"/>
          <p:cNvGrpSpPr/>
          <p:nvPr/>
        </p:nvGrpSpPr>
        <p:grpSpPr>
          <a:xfrm>
            <a:off x="6197601" y="1303709"/>
            <a:ext cx="347599" cy="350371"/>
            <a:chOff x="1777925" y="1953700"/>
            <a:chExt cx="294600" cy="296950"/>
          </a:xfrm>
        </p:grpSpPr>
        <p:sp>
          <p:nvSpPr>
            <p:cNvPr id="10226" name="Google Shape;10226;p80"/>
            <p:cNvSpPr/>
            <p:nvPr/>
          </p:nvSpPr>
          <p:spPr>
            <a:xfrm>
              <a:off x="1794450" y="2052125"/>
              <a:ext cx="278075" cy="198525"/>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80"/>
            <p:cNvSpPr/>
            <p:nvPr/>
          </p:nvSpPr>
          <p:spPr>
            <a:xfrm>
              <a:off x="1777925" y="1953700"/>
              <a:ext cx="278050" cy="198675"/>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80"/>
            <p:cNvSpPr/>
            <p:nvPr/>
          </p:nvSpPr>
          <p:spPr>
            <a:xfrm>
              <a:off x="1829125" y="2006475"/>
              <a:ext cx="191400" cy="191400"/>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80"/>
            <p:cNvSpPr/>
            <p:nvPr/>
          </p:nvSpPr>
          <p:spPr>
            <a:xfrm>
              <a:off x="1915750" y="2058450"/>
              <a:ext cx="35475" cy="52800"/>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0" name="Google Shape;10230;p80"/>
          <p:cNvGrpSpPr/>
          <p:nvPr/>
        </p:nvGrpSpPr>
        <p:grpSpPr>
          <a:xfrm>
            <a:off x="6213411" y="1756597"/>
            <a:ext cx="315977" cy="347599"/>
            <a:chOff x="1790525" y="2319150"/>
            <a:chExt cx="267800" cy="294600"/>
          </a:xfrm>
        </p:grpSpPr>
        <p:sp>
          <p:nvSpPr>
            <p:cNvPr id="10231" name="Google Shape;10231;p80"/>
            <p:cNvSpPr/>
            <p:nvPr/>
          </p:nvSpPr>
          <p:spPr>
            <a:xfrm>
              <a:off x="1881100" y="2423125"/>
              <a:ext cx="88225" cy="155175"/>
            </a:xfrm>
            <a:custGeom>
              <a:rect b="b" l="l" r="r" t="t"/>
              <a:pathLst>
                <a:path extrusionOk="0" h="6207" w="3529">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80"/>
            <p:cNvSpPr/>
            <p:nvPr/>
          </p:nvSpPr>
          <p:spPr>
            <a:xfrm>
              <a:off x="1790525" y="2319150"/>
              <a:ext cx="267800" cy="294600"/>
            </a:xfrm>
            <a:custGeom>
              <a:rect b="b" l="l" r="r" t="t"/>
              <a:pathLst>
                <a:path extrusionOk="0" h="11784" w="10712">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33" name="Google Shape;10233;p80"/>
          <p:cNvSpPr/>
          <p:nvPr/>
        </p:nvSpPr>
        <p:spPr>
          <a:xfrm>
            <a:off x="6196153" y="2196982"/>
            <a:ext cx="350401" cy="350371"/>
          </a:xfrm>
          <a:custGeom>
            <a:rect b="b" l="l" r="r" t="t"/>
            <a:pathLst>
              <a:path extrusionOk="0" h="11878" w="11879">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34" name="Google Shape;10234;p80"/>
          <p:cNvGrpSpPr/>
          <p:nvPr/>
        </p:nvGrpSpPr>
        <p:grpSpPr>
          <a:xfrm>
            <a:off x="4866386" y="2670163"/>
            <a:ext cx="349457" cy="348542"/>
            <a:chOff x="3599700" y="1954475"/>
            <a:chExt cx="296175" cy="295400"/>
          </a:xfrm>
        </p:grpSpPr>
        <p:sp>
          <p:nvSpPr>
            <p:cNvPr id="10235" name="Google Shape;10235;p80"/>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80"/>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80"/>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8" name="Google Shape;10238;p80"/>
          <p:cNvGrpSpPr/>
          <p:nvPr/>
        </p:nvGrpSpPr>
        <p:grpSpPr>
          <a:xfrm>
            <a:off x="4867316" y="3159626"/>
            <a:ext cx="347599" cy="347599"/>
            <a:chOff x="3601275" y="2319150"/>
            <a:chExt cx="294600" cy="294600"/>
          </a:xfrm>
        </p:grpSpPr>
        <p:sp>
          <p:nvSpPr>
            <p:cNvPr id="10239" name="Google Shape;10239;p80"/>
            <p:cNvSpPr/>
            <p:nvPr/>
          </p:nvSpPr>
          <p:spPr>
            <a:xfrm>
              <a:off x="3601275" y="2319150"/>
              <a:ext cx="294600" cy="294600"/>
            </a:xfrm>
            <a:custGeom>
              <a:rect b="b" l="l" r="r" t="t"/>
              <a:pathLst>
                <a:path extrusionOk="0" h="11784" w="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80"/>
            <p:cNvSpPr/>
            <p:nvPr/>
          </p:nvSpPr>
          <p:spPr>
            <a:xfrm>
              <a:off x="3713900" y="2434350"/>
              <a:ext cx="55950" cy="52200"/>
            </a:xfrm>
            <a:custGeom>
              <a:rect b="b" l="l" r="r" t="t"/>
              <a:pathLst>
                <a:path extrusionOk="0" h="2088" w="223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41" name="Google Shape;10241;p80"/>
          <p:cNvSpPr/>
          <p:nvPr/>
        </p:nvSpPr>
        <p:spPr>
          <a:xfrm>
            <a:off x="4866749" y="3608425"/>
            <a:ext cx="348542" cy="348513"/>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42" name="Google Shape;10242;p80"/>
          <p:cNvGrpSpPr/>
          <p:nvPr/>
        </p:nvGrpSpPr>
        <p:grpSpPr>
          <a:xfrm>
            <a:off x="7087019" y="2669721"/>
            <a:ext cx="328071" cy="349427"/>
            <a:chOff x="5421475" y="1945825"/>
            <a:chExt cx="278050" cy="296150"/>
          </a:xfrm>
        </p:grpSpPr>
        <p:sp>
          <p:nvSpPr>
            <p:cNvPr id="10243" name="Google Shape;10243;p80"/>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80"/>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80"/>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80"/>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80"/>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80"/>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80"/>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80"/>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51" name="Google Shape;10251;p80"/>
          <p:cNvSpPr/>
          <p:nvPr/>
        </p:nvSpPr>
        <p:spPr>
          <a:xfrm>
            <a:off x="7074326" y="3157723"/>
            <a:ext cx="353174" cy="351315"/>
          </a:xfrm>
          <a:custGeom>
            <a:rect b="b" l="l" r="r" t="t"/>
            <a:pathLst>
              <a:path extrusionOk="0" h="11910" w="11973">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52" name="Google Shape;10252;p80"/>
          <p:cNvGrpSpPr/>
          <p:nvPr/>
        </p:nvGrpSpPr>
        <p:grpSpPr>
          <a:xfrm>
            <a:off x="7075869" y="3670273"/>
            <a:ext cx="350371" cy="224918"/>
            <a:chOff x="5411225" y="2726350"/>
            <a:chExt cx="296950" cy="190625"/>
          </a:xfrm>
        </p:grpSpPr>
        <p:sp>
          <p:nvSpPr>
            <p:cNvPr id="10253" name="Google Shape;10253;p80"/>
            <p:cNvSpPr/>
            <p:nvPr/>
          </p:nvSpPr>
          <p:spPr>
            <a:xfrm>
              <a:off x="5534100" y="2794875"/>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80"/>
            <p:cNvSpPr/>
            <p:nvPr/>
          </p:nvSpPr>
          <p:spPr>
            <a:xfrm>
              <a:off x="5411225" y="2726350"/>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5" name="Google Shape;10255;p80"/>
          <p:cNvGrpSpPr/>
          <p:nvPr/>
        </p:nvGrpSpPr>
        <p:grpSpPr>
          <a:xfrm>
            <a:off x="6185904" y="4059546"/>
            <a:ext cx="351286" cy="326390"/>
            <a:chOff x="6524150" y="1938725"/>
            <a:chExt cx="297725" cy="276625"/>
          </a:xfrm>
        </p:grpSpPr>
        <p:sp>
          <p:nvSpPr>
            <p:cNvPr id="10256" name="Google Shape;10256;p80"/>
            <p:cNvSpPr/>
            <p:nvPr/>
          </p:nvSpPr>
          <p:spPr>
            <a:xfrm>
              <a:off x="6524150" y="2025375"/>
              <a:ext cx="297725" cy="189975"/>
            </a:xfrm>
            <a:custGeom>
              <a:rect b="b" l="l" r="r" t="t"/>
              <a:pathLst>
                <a:path extrusionOk="0" h="7599" w="1190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80"/>
            <p:cNvSpPr/>
            <p:nvPr/>
          </p:nvSpPr>
          <p:spPr>
            <a:xfrm>
              <a:off x="6664325" y="1938725"/>
              <a:ext cx="17375" cy="43350"/>
            </a:xfrm>
            <a:custGeom>
              <a:rect b="b" l="l" r="r" t="t"/>
              <a:pathLst>
                <a:path extrusionOk="0" h="1734" w="695">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80"/>
            <p:cNvSpPr/>
            <p:nvPr/>
          </p:nvSpPr>
          <p:spPr>
            <a:xfrm>
              <a:off x="6594250" y="1972800"/>
              <a:ext cx="35450" cy="35275"/>
            </a:xfrm>
            <a:custGeom>
              <a:rect b="b" l="l" r="r" t="t"/>
              <a:pathLst>
                <a:path extrusionOk="0" h="1411" w="1418">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80"/>
            <p:cNvSpPr/>
            <p:nvPr/>
          </p:nvSpPr>
          <p:spPr>
            <a:xfrm>
              <a:off x="6715525" y="1972800"/>
              <a:ext cx="35475" cy="35275"/>
            </a:xfrm>
            <a:custGeom>
              <a:rect b="b" l="l" r="r" t="t"/>
              <a:pathLst>
                <a:path extrusionOk="0" h="1411" w="1419">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0" name="Google Shape;10260;p80"/>
          <p:cNvGrpSpPr/>
          <p:nvPr/>
        </p:nvGrpSpPr>
        <p:grpSpPr>
          <a:xfrm>
            <a:off x="6631047" y="1756007"/>
            <a:ext cx="363380" cy="348778"/>
            <a:chOff x="2140225" y="2318650"/>
            <a:chExt cx="307975" cy="295600"/>
          </a:xfrm>
        </p:grpSpPr>
        <p:sp>
          <p:nvSpPr>
            <p:cNvPr id="10261" name="Google Shape;10261;p80"/>
            <p:cNvSpPr/>
            <p:nvPr/>
          </p:nvSpPr>
          <p:spPr>
            <a:xfrm>
              <a:off x="2281200" y="2353025"/>
              <a:ext cx="104000" cy="121300"/>
            </a:xfrm>
            <a:custGeom>
              <a:rect b="b" l="l" r="r" t="t"/>
              <a:pathLst>
                <a:path extrusionOk="0" h="4852" w="416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80"/>
            <p:cNvSpPr/>
            <p:nvPr/>
          </p:nvSpPr>
          <p:spPr>
            <a:xfrm>
              <a:off x="2140225" y="2318650"/>
              <a:ext cx="307975" cy="295600"/>
            </a:xfrm>
            <a:custGeom>
              <a:rect b="b" l="l" r="r" t="t"/>
              <a:pathLst>
                <a:path extrusionOk="0" h="11824" w="12319">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3" name="Google Shape;10263;p80"/>
          <p:cNvGrpSpPr/>
          <p:nvPr/>
        </p:nvGrpSpPr>
        <p:grpSpPr>
          <a:xfrm>
            <a:off x="6636607" y="2197505"/>
            <a:ext cx="352259" cy="349427"/>
            <a:chOff x="2139425" y="2682250"/>
            <a:chExt cx="298550" cy="296150"/>
          </a:xfrm>
        </p:grpSpPr>
        <p:sp>
          <p:nvSpPr>
            <p:cNvPr id="10264" name="Google Shape;10264;p80"/>
            <p:cNvSpPr/>
            <p:nvPr/>
          </p:nvSpPr>
          <p:spPr>
            <a:xfrm>
              <a:off x="2139425" y="2787000"/>
              <a:ext cx="159125" cy="191400"/>
            </a:xfrm>
            <a:custGeom>
              <a:rect b="b" l="l" r="r" t="t"/>
              <a:pathLst>
                <a:path extrusionOk="0" h="7656" w="6365">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80"/>
            <p:cNvSpPr/>
            <p:nvPr/>
          </p:nvSpPr>
          <p:spPr>
            <a:xfrm>
              <a:off x="2280425" y="2682250"/>
              <a:ext cx="157550" cy="155975"/>
            </a:xfrm>
            <a:custGeom>
              <a:rect b="b" l="l" r="r" t="t"/>
              <a:pathLst>
                <a:path extrusionOk="0" h="6239" w="6302">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80"/>
            <p:cNvSpPr/>
            <p:nvPr/>
          </p:nvSpPr>
          <p:spPr>
            <a:xfrm>
              <a:off x="2349725" y="2725550"/>
              <a:ext cx="18150" cy="17375"/>
            </a:xfrm>
            <a:custGeom>
              <a:rect b="b" l="l" r="r" t="t"/>
              <a:pathLst>
                <a:path extrusionOk="0" h="695" w="726">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80"/>
            <p:cNvSpPr/>
            <p:nvPr/>
          </p:nvSpPr>
          <p:spPr>
            <a:xfrm>
              <a:off x="2349725" y="2751550"/>
              <a:ext cx="18150" cy="52800"/>
            </a:xfrm>
            <a:custGeom>
              <a:rect b="b" l="l" r="r" t="t"/>
              <a:pathLst>
                <a:path extrusionOk="0" h="2112" w="726">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8" name="Google Shape;10268;p80"/>
          <p:cNvGrpSpPr/>
          <p:nvPr/>
        </p:nvGrpSpPr>
        <p:grpSpPr>
          <a:xfrm>
            <a:off x="5301219" y="2711991"/>
            <a:ext cx="350401" cy="264888"/>
            <a:chOff x="3962775" y="1990700"/>
            <a:chExt cx="296975" cy="224500"/>
          </a:xfrm>
        </p:grpSpPr>
        <p:sp>
          <p:nvSpPr>
            <p:cNvPr id="10269" name="Google Shape;10269;p80"/>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80"/>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80"/>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80"/>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3" name="Google Shape;10273;p80"/>
          <p:cNvGrpSpPr/>
          <p:nvPr/>
        </p:nvGrpSpPr>
        <p:grpSpPr>
          <a:xfrm>
            <a:off x="5301691" y="3158697"/>
            <a:ext cx="349457" cy="349457"/>
            <a:chOff x="3963575" y="2317575"/>
            <a:chExt cx="296175" cy="296175"/>
          </a:xfrm>
        </p:grpSpPr>
        <p:sp>
          <p:nvSpPr>
            <p:cNvPr id="10274" name="Google Shape;10274;p80"/>
            <p:cNvSpPr/>
            <p:nvPr/>
          </p:nvSpPr>
          <p:spPr>
            <a:xfrm>
              <a:off x="3963575" y="2317575"/>
              <a:ext cx="296175" cy="296175"/>
            </a:xfrm>
            <a:custGeom>
              <a:rect b="b" l="l" r="r" t="t"/>
              <a:pathLst>
                <a:path extrusionOk="0" h="11847" w="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80"/>
            <p:cNvSpPr/>
            <p:nvPr/>
          </p:nvSpPr>
          <p:spPr>
            <a:xfrm>
              <a:off x="4190400" y="2526300"/>
              <a:ext cx="34700" cy="35450"/>
            </a:xfrm>
            <a:custGeom>
              <a:rect b="b" l="l" r="r" t="t"/>
              <a:pathLst>
                <a:path extrusionOk="0" h="1418" w="138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80"/>
            <p:cNvSpPr/>
            <p:nvPr/>
          </p:nvSpPr>
          <p:spPr>
            <a:xfrm>
              <a:off x="39982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80"/>
            <p:cNvSpPr/>
            <p:nvPr/>
          </p:nvSpPr>
          <p:spPr>
            <a:xfrm>
              <a:off x="4050225" y="24215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80"/>
            <p:cNvSpPr/>
            <p:nvPr/>
          </p:nvSpPr>
          <p:spPr>
            <a:xfrm>
              <a:off x="4102200" y="24215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80"/>
            <p:cNvSpPr/>
            <p:nvPr/>
          </p:nvSpPr>
          <p:spPr>
            <a:xfrm>
              <a:off x="4155750"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80"/>
            <p:cNvSpPr/>
            <p:nvPr/>
          </p:nvSpPr>
          <p:spPr>
            <a:xfrm>
              <a:off x="3998225"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80"/>
            <p:cNvSpPr/>
            <p:nvPr/>
          </p:nvSpPr>
          <p:spPr>
            <a:xfrm>
              <a:off x="4050225" y="2456975"/>
              <a:ext cx="35450" cy="18150"/>
            </a:xfrm>
            <a:custGeom>
              <a:rect b="b" l="l" r="r" t="t"/>
              <a:pathLst>
                <a:path extrusionOk="0" h="726" w="1418">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80"/>
            <p:cNvSpPr/>
            <p:nvPr/>
          </p:nvSpPr>
          <p:spPr>
            <a:xfrm>
              <a:off x="4102200" y="2456975"/>
              <a:ext cx="35475" cy="18150"/>
            </a:xfrm>
            <a:custGeom>
              <a:rect b="b" l="l" r="r" t="t"/>
              <a:pathLst>
                <a:path extrusionOk="0" h="726" w="1419">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80"/>
            <p:cNvSpPr/>
            <p:nvPr/>
          </p:nvSpPr>
          <p:spPr>
            <a:xfrm>
              <a:off x="4155750"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80"/>
            <p:cNvSpPr/>
            <p:nvPr/>
          </p:nvSpPr>
          <p:spPr>
            <a:xfrm>
              <a:off x="3998225" y="24916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80"/>
            <p:cNvSpPr/>
            <p:nvPr/>
          </p:nvSpPr>
          <p:spPr>
            <a:xfrm>
              <a:off x="4050225" y="24916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80"/>
            <p:cNvSpPr/>
            <p:nvPr/>
          </p:nvSpPr>
          <p:spPr>
            <a:xfrm>
              <a:off x="4102200" y="24916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80"/>
            <p:cNvSpPr/>
            <p:nvPr/>
          </p:nvSpPr>
          <p:spPr>
            <a:xfrm>
              <a:off x="3998225" y="2526300"/>
              <a:ext cx="35475" cy="18125"/>
            </a:xfrm>
            <a:custGeom>
              <a:rect b="b" l="l" r="r" t="t"/>
              <a:pathLst>
                <a:path extrusionOk="0" h="725" w="1419">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80"/>
            <p:cNvSpPr/>
            <p:nvPr/>
          </p:nvSpPr>
          <p:spPr>
            <a:xfrm>
              <a:off x="4050225" y="2526300"/>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80"/>
            <p:cNvSpPr/>
            <p:nvPr/>
          </p:nvSpPr>
          <p:spPr>
            <a:xfrm>
              <a:off x="4102200" y="2526300"/>
              <a:ext cx="35475" cy="18125"/>
            </a:xfrm>
            <a:custGeom>
              <a:rect b="b" l="l" r="r" t="t"/>
              <a:pathLst>
                <a:path extrusionOk="0" h="725" w="1419">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0" name="Google Shape;10290;p80"/>
          <p:cNvGrpSpPr/>
          <p:nvPr/>
        </p:nvGrpSpPr>
        <p:grpSpPr>
          <a:xfrm>
            <a:off x="5301691" y="3608476"/>
            <a:ext cx="349457" cy="348513"/>
            <a:chOff x="3962775" y="2683025"/>
            <a:chExt cx="296175" cy="295375"/>
          </a:xfrm>
        </p:grpSpPr>
        <p:sp>
          <p:nvSpPr>
            <p:cNvPr id="10291" name="Google Shape;10291;p80"/>
            <p:cNvSpPr/>
            <p:nvPr/>
          </p:nvSpPr>
          <p:spPr>
            <a:xfrm>
              <a:off x="3962775" y="2838200"/>
              <a:ext cx="296175" cy="140200"/>
            </a:xfrm>
            <a:custGeom>
              <a:rect b="b" l="l" r="r" t="t"/>
              <a:pathLst>
                <a:path extrusionOk="0" h="5608" w="11847">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80"/>
            <p:cNvSpPr/>
            <p:nvPr/>
          </p:nvSpPr>
          <p:spPr>
            <a:xfrm>
              <a:off x="4051000" y="2683025"/>
              <a:ext cx="122100" cy="138650"/>
            </a:xfrm>
            <a:custGeom>
              <a:rect b="b" l="l" r="r" t="t"/>
              <a:pathLst>
                <a:path extrusionOk="0" h="5546" w="4884">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80"/>
            <p:cNvSpPr/>
            <p:nvPr/>
          </p:nvSpPr>
          <p:spPr>
            <a:xfrm>
              <a:off x="4084875" y="2873200"/>
              <a:ext cx="52800" cy="69775"/>
            </a:xfrm>
            <a:custGeom>
              <a:rect b="b" l="l" r="r" t="t"/>
              <a:pathLst>
                <a:path extrusionOk="0" h="2791" w="2112">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94" name="Google Shape;10294;p80"/>
          <p:cNvSpPr/>
          <p:nvPr/>
        </p:nvSpPr>
        <p:spPr>
          <a:xfrm>
            <a:off x="7513275" y="2670141"/>
            <a:ext cx="354117" cy="348513"/>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95" name="Google Shape;10295;p80"/>
          <p:cNvGrpSpPr/>
          <p:nvPr/>
        </p:nvGrpSpPr>
        <p:grpSpPr>
          <a:xfrm>
            <a:off x="7516228" y="3159168"/>
            <a:ext cx="348513" cy="348513"/>
            <a:chOff x="5775900" y="2308125"/>
            <a:chExt cx="295375" cy="295375"/>
          </a:xfrm>
        </p:grpSpPr>
        <p:sp>
          <p:nvSpPr>
            <p:cNvPr id="10296" name="Google Shape;10296;p80"/>
            <p:cNvSpPr/>
            <p:nvPr/>
          </p:nvSpPr>
          <p:spPr>
            <a:xfrm>
              <a:off x="5984625" y="2482975"/>
              <a:ext cx="18125" cy="18150"/>
            </a:xfrm>
            <a:custGeom>
              <a:rect b="b" l="l" r="r" t="t"/>
              <a:pathLst>
                <a:path extrusionOk="0" h="726" w="725">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80"/>
            <p:cNvSpPr/>
            <p:nvPr/>
          </p:nvSpPr>
          <p:spPr>
            <a:xfrm>
              <a:off x="5775900" y="2308125"/>
              <a:ext cx="295375" cy="295375"/>
            </a:xfrm>
            <a:custGeom>
              <a:rect b="b" l="l" r="r" t="t"/>
              <a:pathLst>
                <a:path extrusionOk="0" h="11815" w="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80"/>
            <p:cNvSpPr/>
            <p:nvPr/>
          </p:nvSpPr>
          <p:spPr>
            <a:xfrm>
              <a:off x="5984625" y="2508975"/>
              <a:ext cx="18125" cy="61450"/>
            </a:xfrm>
            <a:custGeom>
              <a:rect b="b" l="l" r="r" t="t"/>
              <a:pathLst>
                <a:path extrusionOk="0" h="2458" w="725">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80"/>
            <p:cNvSpPr/>
            <p:nvPr/>
          </p:nvSpPr>
          <p:spPr>
            <a:xfrm>
              <a:off x="5845200" y="2395550"/>
              <a:ext cx="122900" cy="17350"/>
            </a:xfrm>
            <a:custGeom>
              <a:rect b="b" l="l" r="r" t="t"/>
              <a:pathLst>
                <a:path extrusionOk="0" h="694" w="4916">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80"/>
            <p:cNvSpPr/>
            <p:nvPr/>
          </p:nvSpPr>
          <p:spPr>
            <a:xfrm>
              <a:off x="5845200" y="2431000"/>
              <a:ext cx="122900" cy="17350"/>
            </a:xfrm>
            <a:custGeom>
              <a:rect b="b" l="l" r="r" t="t"/>
              <a:pathLst>
                <a:path extrusionOk="0" h="694" w="4916">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1" name="Google Shape;10301;p80"/>
          <p:cNvGrpSpPr/>
          <p:nvPr/>
        </p:nvGrpSpPr>
        <p:grpSpPr>
          <a:xfrm>
            <a:off x="7537142" y="3608004"/>
            <a:ext cx="306686" cy="349457"/>
            <a:chOff x="5794025" y="2673575"/>
            <a:chExt cx="259925" cy="296175"/>
          </a:xfrm>
        </p:grpSpPr>
        <p:sp>
          <p:nvSpPr>
            <p:cNvPr id="10302" name="Google Shape;10302;p80"/>
            <p:cNvSpPr/>
            <p:nvPr/>
          </p:nvSpPr>
          <p:spPr>
            <a:xfrm>
              <a:off x="5794025" y="2673575"/>
              <a:ext cx="259925" cy="296175"/>
            </a:xfrm>
            <a:custGeom>
              <a:rect b="b" l="l" r="r" t="t"/>
              <a:pathLst>
                <a:path extrusionOk="0" h="11847" w="1039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80"/>
            <p:cNvSpPr/>
            <p:nvPr/>
          </p:nvSpPr>
          <p:spPr>
            <a:xfrm>
              <a:off x="5967300" y="2915375"/>
              <a:ext cx="35450" cy="17350"/>
            </a:xfrm>
            <a:custGeom>
              <a:rect b="b" l="l" r="r" t="t"/>
              <a:pathLst>
                <a:path extrusionOk="0" h="694" w="1418">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04" name="Google Shape;10304;p80"/>
          <p:cNvSpPr/>
          <p:nvPr/>
        </p:nvSpPr>
        <p:spPr>
          <a:xfrm>
            <a:off x="6637977" y="4079018"/>
            <a:ext cx="349457" cy="348513"/>
          </a:xfrm>
          <a:custGeom>
            <a:rect b="b" l="l" r="r" t="t"/>
            <a:pathLst>
              <a:path extrusionOk="0" h="11815" w="11847">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80"/>
          <p:cNvSpPr/>
          <p:nvPr/>
        </p:nvSpPr>
        <p:spPr>
          <a:xfrm>
            <a:off x="4867924" y="2197454"/>
            <a:ext cx="348513" cy="349427"/>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06" name="Google Shape;10306;p80"/>
          <p:cNvGrpSpPr/>
          <p:nvPr/>
        </p:nvGrpSpPr>
        <p:grpSpPr>
          <a:xfrm>
            <a:off x="6637536" y="1304166"/>
            <a:ext cx="350401" cy="349457"/>
            <a:chOff x="2141000" y="1954475"/>
            <a:chExt cx="296975" cy="296175"/>
          </a:xfrm>
        </p:grpSpPr>
        <p:sp>
          <p:nvSpPr>
            <p:cNvPr id="10307" name="Google Shape;10307;p80"/>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80"/>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80"/>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80"/>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314" name="Shape 10314"/>
        <p:cNvGrpSpPr/>
        <p:nvPr/>
      </p:nvGrpSpPr>
      <p:grpSpPr>
        <a:xfrm>
          <a:off x="0" y="0"/>
          <a:ext cx="0" cy="0"/>
          <a:chOff x="0" y="0"/>
          <a:chExt cx="0" cy="0"/>
        </a:xfrm>
      </p:grpSpPr>
      <p:sp>
        <p:nvSpPr>
          <p:cNvPr id="10315" name="Google Shape;10315;p81"/>
          <p:cNvSpPr txBox="1"/>
          <p:nvPr>
            <p:ph idx="4294967295" type="title"/>
          </p:nvPr>
        </p:nvSpPr>
        <p:spPr>
          <a:xfrm>
            <a:off x="849675" y="511013"/>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10316" name="Google Shape;10316;p81"/>
          <p:cNvSpPr txBox="1"/>
          <p:nvPr>
            <p:ph idx="4294967295" type="title"/>
          </p:nvPr>
        </p:nvSpPr>
        <p:spPr>
          <a:xfrm>
            <a:off x="4858400" y="511013"/>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10317" name="Google Shape;10317;p81"/>
          <p:cNvGrpSpPr/>
          <p:nvPr/>
        </p:nvGrpSpPr>
        <p:grpSpPr>
          <a:xfrm>
            <a:off x="882957" y="1306638"/>
            <a:ext cx="292442" cy="355741"/>
            <a:chOff x="-35830350" y="1912725"/>
            <a:chExt cx="241050" cy="293225"/>
          </a:xfrm>
        </p:grpSpPr>
        <p:sp>
          <p:nvSpPr>
            <p:cNvPr id="10318" name="Google Shape;10318;p81"/>
            <p:cNvSpPr/>
            <p:nvPr/>
          </p:nvSpPr>
          <p:spPr>
            <a:xfrm>
              <a:off x="-35830350" y="1912725"/>
              <a:ext cx="241050" cy="293225"/>
            </a:xfrm>
            <a:custGeom>
              <a:rect b="b" l="l" r="r" t="t"/>
              <a:pathLst>
                <a:path extrusionOk="0" h="11729" w="9642">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81"/>
            <p:cNvSpPr/>
            <p:nvPr/>
          </p:nvSpPr>
          <p:spPr>
            <a:xfrm>
              <a:off x="-35742925" y="1965500"/>
              <a:ext cx="120550" cy="119750"/>
            </a:xfrm>
            <a:custGeom>
              <a:rect b="b" l="l" r="r" t="t"/>
              <a:pathLst>
                <a:path extrusionOk="0" h="4790" w="4822">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0" name="Google Shape;10320;p81"/>
          <p:cNvGrpSpPr/>
          <p:nvPr/>
        </p:nvGrpSpPr>
        <p:grpSpPr>
          <a:xfrm>
            <a:off x="851444" y="1766235"/>
            <a:ext cx="355468" cy="353587"/>
            <a:chOff x="-35854750" y="2272675"/>
            <a:chExt cx="293000" cy="291450"/>
          </a:xfrm>
        </p:grpSpPr>
        <p:sp>
          <p:nvSpPr>
            <p:cNvPr id="10321" name="Google Shape;10321;p81"/>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81"/>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81"/>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4" name="Google Shape;10324;p81"/>
          <p:cNvGrpSpPr/>
          <p:nvPr/>
        </p:nvGrpSpPr>
        <p:grpSpPr>
          <a:xfrm>
            <a:off x="850958" y="2220821"/>
            <a:ext cx="356438" cy="354558"/>
            <a:chOff x="-35853975" y="2631825"/>
            <a:chExt cx="293800" cy="292250"/>
          </a:xfrm>
        </p:grpSpPr>
        <p:sp>
          <p:nvSpPr>
            <p:cNvPr id="10325" name="Google Shape;10325;p81"/>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81"/>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81"/>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81"/>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81"/>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0" name="Google Shape;10330;p81"/>
          <p:cNvGrpSpPr/>
          <p:nvPr/>
        </p:nvGrpSpPr>
        <p:grpSpPr>
          <a:xfrm>
            <a:off x="3089562" y="1307714"/>
            <a:ext cx="353587" cy="353587"/>
            <a:chOff x="-34032200" y="1916675"/>
            <a:chExt cx="291450" cy="291450"/>
          </a:xfrm>
        </p:grpSpPr>
        <p:sp>
          <p:nvSpPr>
            <p:cNvPr id="10331" name="Google Shape;10331;p81"/>
            <p:cNvSpPr/>
            <p:nvPr/>
          </p:nvSpPr>
          <p:spPr>
            <a:xfrm>
              <a:off x="-34032200" y="1916675"/>
              <a:ext cx="291450" cy="291450"/>
            </a:xfrm>
            <a:custGeom>
              <a:rect b="b" l="l" r="r" t="t"/>
              <a:pathLst>
                <a:path extrusionOk="0" h="11658" w="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81"/>
            <p:cNvSpPr/>
            <p:nvPr/>
          </p:nvSpPr>
          <p:spPr>
            <a:xfrm>
              <a:off x="-33999125" y="20190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81"/>
            <p:cNvSpPr/>
            <p:nvPr/>
          </p:nvSpPr>
          <p:spPr>
            <a:xfrm>
              <a:off x="-33999900" y="2053725"/>
              <a:ext cx="52000" cy="18125"/>
            </a:xfrm>
            <a:custGeom>
              <a:rect b="b" l="l" r="r" t="t"/>
              <a:pathLst>
                <a:path extrusionOk="0" h="725" w="208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81"/>
            <p:cNvSpPr/>
            <p:nvPr/>
          </p:nvSpPr>
          <p:spPr>
            <a:xfrm>
              <a:off x="-33999125" y="2088375"/>
              <a:ext cx="34675" cy="17350"/>
            </a:xfrm>
            <a:custGeom>
              <a:rect b="b" l="l" r="r" t="t"/>
              <a:pathLst>
                <a:path extrusionOk="0" h="694" w="1387">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35" name="Google Shape;10335;p81"/>
          <p:cNvSpPr/>
          <p:nvPr/>
        </p:nvSpPr>
        <p:spPr>
          <a:xfrm>
            <a:off x="3086014" y="1764916"/>
            <a:ext cx="354527" cy="356620"/>
          </a:xfrm>
          <a:custGeom>
            <a:rect b="b" l="l" r="r" t="t"/>
            <a:pathLst>
              <a:path extrusionOk="0" h="11758" w="11689">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36" name="Google Shape;10336;p81"/>
          <p:cNvGrpSpPr/>
          <p:nvPr/>
        </p:nvGrpSpPr>
        <p:grpSpPr>
          <a:xfrm>
            <a:off x="3089092" y="2220821"/>
            <a:ext cx="354527" cy="354558"/>
            <a:chOff x="-34032200" y="2634975"/>
            <a:chExt cx="292225" cy="292250"/>
          </a:xfrm>
        </p:grpSpPr>
        <p:sp>
          <p:nvSpPr>
            <p:cNvPr id="10337" name="Google Shape;10337;p81"/>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81"/>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81"/>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0" name="Google Shape;10340;p81"/>
          <p:cNvGrpSpPr/>
          <p:nvPr/>
        </p:nvGrpSpPr>
        <p:grpSpPr>
          <a:xfrm>
            <a:off x="1739487" y="2687069"/>
            <a:ext cx="358379" cy="354527"/>
            <a:chOff x="-32245875" y="1938725"/>
            <a:chExt cx="295400" cy="292225"/>
          </a:xfrm>
        </p:grpSpPr>
        <p:sp>
          <p:nvSpPr>
            <p:cNvPr id="10341" name="Google Shape;10341;p81"/>
            <p:cNvSpPr/>
            <p:nvPr/>
          </p:nvSpPr>
          <p:spPr>
            <a:xfrm>
              <a:off x="-32156075" y="2042700"/>
              <a:ext cx="120525" cy="120525"/>
            </a:xfrm>
            <a:custGeom>
              <a:rect b="b" l="l" r="r" t="t"/>
              <a:pathLst>
                <a:path extrusionOk="0" h="4821" w="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81"/>
            <p:cNvSpPr/>
            <p:nvPr/>
          </p:nvSpPr>
          <p:spPr>
            <a:xfrm>
              <a:off x="-32105675" y="2076550"/>
              <a:ext cx="35475" cy="33900"/>
            </a:xfrm>
            <a:custGeom>
              <a:rect b="b" l="l" r="r" t="t"/>
              <a:pathLst>
                <a:path extrusionOk="0" h="1356" w="1419">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81"/>
            <p:cNvSpPr/>
            <p:nvPr/>
          </p:nvSpPr>
          <p:spPr>
            <a:xfrm>
              <a:off x="-32245875" y="1938725"/>
              <a:ext cx="295400" cy="292225"/>
            </a:xfrm>
            <a:custGeom>
              <a:rect b="b" l="l" r="r" t="t"/>
              <a:pathLst>
                <a:path extrusionOk="0" h="11689" w="11816">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4" name="Google Shape;10344;p81"/>
          <p:cNvGrpSpPr/>
          <p:nvPr/>
        </p:nvGrpSpPr>
        <p:grpSpPr>
          <a:xfrm>
            <a:off x="1736150" y="3156468"/>
            <a:ext cx="365052" cy="352162"/>
            <a:chOff x="-32243500" y="2299850"/>
            <a:chExt cx="300900" cy="290275"/>
          </a:xfrm>
        </p:grpSpPr>
        <p:sp>
          <p:nvSpPr>
            <p:cNvPr id="10345" name="Google Shape;10345;p81"/>
            <p:cNvSpPr/>
            <p:nvPr/>
          </p:nvSpPr>
          <p:spPr>
            <a:xfrm>
              <a:off x="-32243500" y="2299850"/>
              <a:ext cx="300900" cy="290275"/>
            </a:xfrm>
            <a:custGeom>
              <a:rect b="b" l="l" r="r" t="t"/>
              <a:pathLst>
                <a:path extrusionOk="0" h="11611" w="12036">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81"/>
            <p:cNvSpPr/>
            <p:nvPr/>
          </p:nvSpPr>
          <p:spPr>
            <a:xfrm>
              <a:off x="-32048175" y="2342775"/>
              <a:ext cx="55950" cy="51025"/>
            </a:xfrm>
            <a:custGeom>
              <a:rect b="b" l="l" r="r" t="t"/>
              <a:pathLst>
                <a:path extrusionOk="0" h="2041" w="2238">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47" name="Google Shape;10347;p81"/>
          <p:cNvSpPr/>
          <p:nvPr/>
        </p:nvSpPr>
        <p:spPr>
          <a:xfrm>
            <a:off x="1737541" y="3616837"/>
            <a:ext cx="356438" cy="352617"/>
          </a:xfrm>
          <a:custGeom>
            <a:rect b="b" l="l" r="r" t="t"/>
            <a:pathLst>
              <a:path extrusionOk="0" h="11626" w="11752">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48" name="Google Shape;10348;p81"/>
          <p:cNvGrpSpPr/>
          <p:nvPr/>
        </p:nvGrpSpPr>
        <p:grpSpPr>
          <a:xfrm>
            <a:off x="1299432" y="1306759"/>
            <a:ext cx="354527" cy="355498"/>
            <a:chOff x="-35495600" y="1912725"/>
            <a:chExt cx="292225" cy="293025"/>
          </a:xfrm>
        </p:grpSpPr>
        <p:sp>
          <p:nvSpPr>
            <p:cNvPr id="10349" name="Google Shape;10349;p81"/>
            <p:cNvSpPr/>
            <p:nvPr/>
          </p:nvSpPr>
          <p:spPr>
            <a:xfrm>
              <a:off x="-35495600" y="1912725"/>
              <a:ext cx="102400" cy="293025"/>
            </a:xfrm>
            <a:custGeom>
              <a:rect b="b" l="l" r="r" t="t"/>
              <a:pathLst>
                <a:path extrusionOk="0" h="11721" w="4096">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81"/>
            <p:cNvSpPr/>
            <p:nvPr/>
          </p:nvSpPr>
          <p:spPr>
            <a:xfrm>
              <a:off x="-35305775" y="1912725"/>
              <a:ext cx="102400" cy="292250"/>
            </a:xfrm>
            <a:custGeom>
              <a:rect b="b" l="l" r="r" t="t"/>
              <a:pathLst>
                <a:path extrusionOk="0" h="11690" w="4096">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81"/>
            <p:cNvSpPr/>
            <p:nvPr/>
          </p:nvSpPr>
          <p:spPr>
            <a:xfrm>
              <a:off x="-35427875" y="2017025"/>
              <a:ext cx="155200" cy="85800"/>
            </a:xfrm>
            <a:custGeom>
              <a:rect b="b" l="l" r="r" t="t"/>
              <a:pathLst>
                <a:path extrusionOk="0" h="3432" w="6208">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52" name="Google Shape;10352;p81"/>
          <p:cNvSpPr/>
          <p:nvPr/>
        </p:nvSpPr>
        <p:spPr>
          <a:xfrm>
            <a:off x="1295266" y="1765962"/>
            <a:ext cx="356438" cy="354527"/>
          </a:xfrm>
          <a:custGeom>
            <a:rect b="b" l="l" r="r" t="t"/>
            <a:pathLst>
              <a:path extrusionOk="0" h="11689" w="11752">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53" name="Google Shape;10353;p81"/>
          <p:cNvGrpSpPr/>
          <p:nvPr/>
        </p:nvGrpSpPr>
        <p:grpSpPr>
          <a:xfrm>
            <a:off x="1299432" y="2221307"/>
            <a:ext cx="354527" cy="353587"/>
            <a:chOff x="-35495600" y="2631825"/>
            <a:chExt cx="292225" cy="291450"/>
          </a:xfrm>
        </p:grpSpPr>
        <p:sp>
          <p:nvSpPr>
            <p:cNvPr id="10354" name="Google Shape;10354;p81"/>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81"/>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81"/>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81"/>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8" name="Google Shape;10358;p81"/>
          <p:cNvGrpSpPr/>
          <p:nvPr/>
        </p:nvGrpSpPr>
        <p:grpSpPr>
          <a:xfrm>
            <a:off x="3537081" y="1307714"/>
            <a:ext cx="353587" cy="353587"/>
            <a:chOff x="-33673825" y="1916675"/>
            <a:chExt cx="291450" cy="291450"/>
          </a:xfrm>
        </p:grpSpPr>
        <p:sp>
          <p:nvSpPr>
            <p:cNvPr id="10359" name="Google Shape;10359;p81"/>
            <p:cNvSpPr/>
            <p:nvPr/>
          </p:nvSpPr>
          <p:spPr>
            <a:xfrm>
              <a:off x="-33486375" y="1950550"/>
              <a:ext cx="85875" cy="85075"/>
            </a:xfrm>
            <a:custGeom>
              <a:rect b="b" l="l" r="r" t="t"/>
              <a:pathLst>
                <a:path extrusionOk="0" h="3403" w="3435">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81"/>
            <p:cNvSpPr/>
            <p:nvPr/>
          </p:nvSpPr>
          <p:spPr>
            <a:xfrm>
              <a:off x="-33605300" y="2122250"/>
              <a:ext cx="85075" cy="85875"/>
            </a:xfrm>
            <a:custGeom>
              <a:rect b="b" l="l" r="r" t="t"/>
              <a:pathLst>
                <a:path extrusionOk="0" h="3435" w="3403">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81"/>
            <p:cNvSpPr/>
            <p:nvPr/>
          </p:nvSpPr>
          <p:spPr>
            <a:xfrm>
              <a:off x="-33673825" y="1916675"/>
              <a:ext cx="189050" cy="189050"/>
            </a:xfrm>
            <a:custGeom>
              <a:rect b="b" l="l" r="r" t="t"/>
              <a:pathLst>
                <a:path extrusionOk="0" h="7562" w="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81"/>
            <p:cNvSpPr/>
            <p:nvPr/>
          </p:nvSpPr>
          <p:spPr>
            <a:xfrm>
              <a:off x="-33503700" y="2070250"/>
              <a:ext cx="121325" cy="137075"/>
            </a:xfrm>
            <a:custGeom>
              <a:rect b="b" l="l" r="r" t="t"/>
              <a:pathLst>
                <a:path extrusionOk="0" h="5483" w="485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3" name="Google Shape;10363;p81"/>
          <p:cNvGrpSpPr/>
          <p:nvPr/>
        </p:nvGrpSpPr>
        <p:grpSpPr>
          <a:xfrm>
            <a:off x="3534700" y="1765295"/>
            <a:ext cx="358349" cy="355468"/>
            <a:chOff x="-33676975" y="2275050"/>
            <a:chExt cx="295375" cy="293000"/>
          </a:xfrm>
        </p:grpSpPr>
        <p:sp>
          <p:nvSpPr>
            <p:cNvPr id="10364" name="Google Shape;10364;p81"/>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81"/>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81"/>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7" name="Google Shape;10367;p81"/>
          <p:cNvGrpSpPr/>
          <p:nvPr/>
        </p:nvGrpSpPr>
        <p:grpSpPr>
          <a:xfrm>
            <a:off x="3537081" y="2220594"/>
            <a:ext cx="353587" cy="355013"/>
            <a:chOff x="-33673825" y="2634975"/>
            <a:chExt cx="291450" cy="292625"/>
          </a:xfrm>
        </p:grpSpPr>
        <p:sp>
          <p:nvSpPr>
            <p:cNvPr id="10368" name="Google Shape;10368;p81"/>
            <p:cNvSpPr/>
            <p:nvPr/>
          </p:nvSpPr>
          <p:spPr>
            <a:xfrm>
              <a:off x="-33673825" y="2634975"/>
              <a:ext cx="291450" cy="292625"/>
            </a:xfrm>
            <a:custGeom>
              <a:rect b="b" l="l" r="r" t="t"/>
              <a:pathLst>
                <a:path extrusionOk="0" h="11705" w="11658">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81"/>
            <p:cNvSpPr/>
            <p:nvPr/>
          </p:nvSpPr>
          <p:spPr>
            <a:xfrm>
              <a:off x="-33467475" y="2806675"/>
              <a:ext cx="51225" cy="51225"/>
            </a:xfrm>
            <a:custGeom>
              <a:rect b="b" l="l" r="r" t="t"/>
              <a:pathLst>
                <a:path extrusionOk="0" h="2049" w="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0" name="Google Shape;10370;p81"/>
          <p:cNvGrpSpPr/>
          <p:nvPr/>
        </p:nvGrpSpPr>
        <p:grpSpPr>
          <a:xfrm>
            <a:off x="2205089" y="2687509"/>
            <a:ext cx="329687" cy="353648"/>
            <a:chOff x="-31874100" y="1939525"/>
            <a:chExt cx="271750" cy="291500"/>
          </a:xfrm>
        </p:grpSpPr>
        <p:sp>
          <p:nvSpPr>
            <p:cNvPr id="10371" name="Google Shape;10371;p81"/>
            <p:cNvSpPr/>
            <p:nvPr/>
          </p:nvSpPr>
          <p:spPr>
            <a:xfrm>
              <a:off x="-31874100" y="2132475"/>
              <a:ext cx="271750" cy="98550"/>
            </a:xfrm>
            <a:custGeom>
              <a:rect b="b" l="l" r="r" t="t"/>
              <a:pathLst>
                <a:path extrusionOk="0" h="3942" w="1087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81"/>
            <p:cNvSpPr/>
            <p:nvPr/>
          </p:nvSpPr>
          <p:spPr>
            <a:xfrm>
              <a:off x="-31830775" y="1939525"/>
              <a:ext cx="189050" cy="189825"/>
            </a:xfrm>
            <a:custGeom>
              <a:rect b="b" l="l" r="r" t="t"/>
              <a:pathLst>
                <a:path extrusionOk="0" h="7593" w="7562">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73" name="Google Shape;10373;p81"/>
          <p:cNvSpPr/>
          <p:nvPr/>
        </p:nvSpPr>
        <p:spPr>
          <a:xfrm>
            <a:off x="2211275" y="3155955"/>
            <a:ext cx="311550" cy="353587"/>
          </a:xfrm>
          <a:custGeom>
            <a:rect b="b" l="l" r="r" t="t"/>
            <a:pathLst>
              <a:path extrusionOk="0" h="11658" w="10272">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74" name="Google Shape;10374;p81"/>
          <p:cNvGrpSpPr/>
          <p:nvPr/>
        </p:nvGrpSpPr>
        <p:grpSpPr>
          <a:xfrm>
            <a:off x="2186451" y="3616531"/>
            <a:ext cx="366963" cy="352768"/>
            <a:chOff x="-31889075" y="2658950"/>
            <a:chExt cx="302475" cy="290775"/>
          </a:xfrm>
        </p:grpSpPr>
        <p:sp>
          <p:nvSpPr>
            <p:cNvPr id="10375" name="Google Shape;10375;p81"/>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81"/>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77" name="Google Shape;10377;p81"/>
          <p:cNvSpPr/>
          <p:nvPr/>
        </p:nvSpPr>
        <p:spPr>
          <a:xfrm>
            <a:off x="3974577" y="3155469"/>
            <a:ext cx="356438" cy="354558"/>
          </a:xfrm>
          <a:custGeom>
            <a:rect b="b" l="l" r="r" t="t"/>
            <a:pathLst>
              <a:path extrusionOk="0" h="11690" w="11752">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78" name="Google Shape;10378;p81"/>
          <p:cNvGrpSpPr/>
          <p:nvPr/>
        </p:nvGrpSpPr>
        <p:grpSpPr>
          <a:xfrm>
            <a:off x="1747421" y="1306759"/>
            <a:ext cx="354527" cy="355498"/>
            <a:chOff x="-35136450" y="1912725"/>
            <a:chExt cx="292225" cy="293025"/>
          </a:xfrm>
        </p:grpSpPr>
        <p:sp>
          <p:nvSpPr>
            <p:cNvPr id="10379" name="Google Shape;10379;p81"/>
            <p:cNvSpPr/>
            <p:nvPr/>
          </p:nvSpPr>
          <p:spPr>
            <a:xfrm>
              <a:off x="-35136450" y="2050575"/>
              <a:ext cx="155975" cy="155175"/>
            </a:xfrm>
            <a:custGeom>
              <a:rect b="b" l="l" r="r" t="t"/>
              <a:pathLst>
                <a:path extrusionOk="0" h="6207" w="6239">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81"/>
            <p:cNvSpPr/>
            <p:nvPr/>
          </p:nvSpPr>
          <p:spPr>
            <a:xfrm>
              <a:off x="-34964750" y="1947400"/>
              <a:ext cx="68550" cy="103200"/>
            </a:xfrm>
            <a:custGeom>
              <a:rect b="b" l="l" r="r" t="t"/>
              <a:pathLst>
                <a:path extrusionOk="0" h="4128" w="2742">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81"/>
            <p:cNvSpPr/>
            <p:nvPr/>
          </p:nvSpPr>
          <p:spPr>
            <a:xfrm>
              <a:off x="-35016725" y="1912725"/>
              <a:ext cx="172500" cy="172025"/>
            </a:xfrm>
            <a:custGeom>
              <a:rect b="b" l="l" r="r" t="t"/>
              <a:pathLst>
                <a:path extrusionOk="0" h="6881" w="690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2" name="Google Shape;10382;p81"/>
          <p:cNvGrpSpPr/>
          <p:nvPr/>
        </p:nvGrpSpPr>
        <p:grpSpPr>
          <a:xfrm>
            <a:off x="1747891" y="1765978"/>
            <a:ext cx="353587" cy="354103"/>
            <a:chOff x="-35134875" y="2272675"/>
            <a:chExt cx="291450" cy="291875"/>
          </a:xfrm>
        </p:grpSpPr>
        <p:sp>
          <p:nvSpPr>
            <p:cNvPr id="10383" name="Google Shape;10383;p81"/>
            <p:cNvSpPr/>
            <p:nvPr/>
          </p:nvSpPr>
          <p:spPr>
            <a:xfrm>
              <a:off x="-35134875" y="2272675"/>
              <a:ext cx="291450" cy="291875"/>
            </a:xfrm>
            <a:custGeom>
              <a:rect b="b" l="l" r="r" t="t"/>
              <a:pathLst>
                <a:path extrusionOk="0" h="11675" w="11658">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81"/>
            <p:cNvSpPr/>
            <p:nvPr/>
          </p:nvSpPr>
          <p:spPr>
            <a:xfrm>
              <a:off x="-35093925" y="2419175"/>
              <a:ext cx="18150" cy="17350"/>
            </a:xfrm>
            <a:custGeom>
              <a:rect b="b" l="l" r="r" t="t"/>
              <a:pathLst>
                <a:path extrusionOk="0" h="694" w="726">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81"/>
            <p:cNvSpPr/>
            <p:nvPr/>
          </p:nvSpPr>
          <p:spPr>
            <a:xfrm>
              <a:off x="-350427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81"/>
            <p:cNvSpPr/>
            <p:nvPr/>
          </p:nvSpPr>
          <p:spPr>
            <a:xfrm>
              <a:off x="-349915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7" name="Google Shape;10387;p81"/>
          <p:cNvGrpSpPr/>
          <p:nvPr/>
        </p:nvGrpSpPr>
        <p:grpSpPr>
          <a:xfrm>
            <a:off x="1789458" y="2221307"/>
            <a:ext cx="270453" cy="353587"/>
            <a:chOff x="-35101800" y="2631050"/>
            <a:chExt cx="222925" cy="291450"/>
          </a:xfrm>
        </p:grpSpPr>
        <p:sp>
          <p:nvSpPr>
            <p:cNvPr id="10388" name="Google Shape;10388;p81"/>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81"/>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81"/>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81"/>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92" name="Google Shape;10392;p81"/>
          <p:cNvSpPr/>
          <p:nvPr/>
        </p:nvSpPr>
        <p:spPr>
          <a:xfrm>
            <a:off x="3982155" y="1307046"/>
            <a:ext cx="338270" cy="355255"/>
          </a:xfrm>
          <a:custGeom>
            <a:rect b="b" l="l" r="r" t="t"/>
            <a:pathLst>
              <a:path extrusionOk="0" h="11713" w="1115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93" name="Google Shape;10393;p81"/>
          <p:cNvGrpSpPr/>
          <p:nvPr/>
        </p:nvGrpSpPr>
        <p:grpSpPr>
          <a:xfrm>
            <a:off x="3977510" y="1765295"/>
            <a:ext cx="353587" cy="355468"/>
            <a:chOff x="-33314675" y="2275050"/>
            <a:chExt cx="291450" cy="293000"/>
          </a:xfrm>
        </p:grpSpPr>
        <p:sp>
          <p:nvSpPr>
            <p:cNvPr id="10394" name="Google Shape;10394;p81"/>
            <p:cNvSpPr/>
            <p:nvPr/>
          </p:nvSpPr>
          <p:spPr>
            <a:xfrm>
              <a:off x="-33143750" y="2275050"/>
              <a:ext cx="120525" cy="120525"/>
            </a:xfrm>
            <a:custGeom>
              <a:rect b="b" l="l" r="r" t="t"/>
              <a:pathLst>
                <a:path extrusionOk="0" h="4821" w="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81"/>
            <p:cNvSpPr/>
            <p:nvPr/>
          </p:nvSpPr>
          <p:spPr>
            <a:xfrm>
              <a:off x="-33093350" y="2309700"/>
              <a:ext cx="35475" cy="34675"/>
            </a:xfrm>
            <a:custGeom>
              <a:rect b="b" l="l" r="r" t="t"/>
              <a:pathLst>
                <a:path extrusionOk="0" h="1387" w="1419">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81"/>
            <p:cNvSpPr/>
            <p:nvPr/>
          </p:nvSpPr>
          <p:spPr>
            <a:xfrm>
              <a:off x="-33314675" y="2328600"/>
              <a:ext cx="239475" cy="239450"/>
            </a:xfrm>
            <a:custGeom>
              <a:rect b="b" l="l" r="r" t="t"/>
              <a:pathLst>
                <a:path extrusionOk="0" h="9578" w="9579">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97" name="Google Shape;10397;p81"/>
          <p:cNvSpPr/>
          <p:nvPr/>
        </p:nvSpPr>
        <p:spPr>
          <a:xfrm>
            <a:off x="3973071" y="2220094"/>
            <a:ext cx="356438" cy="356468"/>
          </a:xfrm>
          <a:custGeom>
            <a:rect b="b" l="l" r="r" t="t"/>
            <a:pathLst>
              <a:path extrusionOk="0" h="11753" w="11752">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98" name="Google Shape;10398;p81"/>
          <p:cNvGrpSpPr/>
          <p:nvPr/>
        </p:nvGrpSpPr>
        <p:grpSpPr>
          <a:xfrm>
            <a:off x="2639701" y="2687555"/>
            <a:ext cx="353587" cy="353557"/>
            <a:chOff x="-31523625" y="1939525"/>
            <a:chExt cx="291450" cy="291425"/>
          </a:xfrm>
        </p:grpSpPr>
        <p:sp>
          <p:nvSpPr>
            <p:cNvPr id="10399" name="Google Shape;10399;p81"/>
            <p:cNvSpPr/>
            <p:nvPr/>
          </p:nvSpPr>
          <p:spPr>
            <a:xfrm>
              <a:off x="-31523625" y="1939525"/>
              <a:ext cx="291450" cy="291425"/>
            </a:xfrm>
            <a:custGeom>
              <a:rect b="b" l="l" r="r" t="t"/>
              <a:pathLst>
                <a:path extrusionOk="0" h="11657" w="11658">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81"/>
            <p:cNvSpPr/>
            <p:nvPr/>
          </p:nvSpPr>
          <p:spPr>
            <a:xfrm>
              <a:off x="-31404675" y="2007250"/>
              <a:ext cx="138625" cy="52800"/>
            </a:xfrm>
            <a:custGeom>
              <a:rect b="b" l="l" r="r" t="t"/>
              <a:pathLst>
                <a:path extrusionOk="0" h="2112" w="5545">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81"/>
            <p:cNvSpPr/>
            <p:nvPr/>
          </p:nvSpPr>
          <p:spPr>
            <a:xfrm>
              <a:off x="-31404675" y="2077350"/>
              <a:ext cx="34675" cy="18150"/>
            </a:xfrm>
            <a:custGeom>
              <a:rect b="b" l="l" r="r" t="t"/>
              <a:pathLst>
                <a:path extrusionOk="0" h="726" w="1387">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81"/>
            <p:cNvSpPr/>
            <p:nvPr/>
          </p:nvSpPr>
          <p:spPr>
            <a:xfrm>
              <a:off x="-31353475" y="2077350"/>
              <a:ext cx="35450" cy="18150"/>
            </a:xfrm>
            <a:custGeom>
              <a:rect b="b" l="l" r="r" t="t"/>
              <a:pathLst>
                <a:path extrusionOk="0" h="726" w="1418">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81"/>
            <p:cNvSpPr/>
            <p:nvPr/>
          </p:nvSpPr>
          <p:spPr>
            <a:xfrm>
              <a:off x="-31301500" y="2077350"/>
              <a:ext cx="35450" cy="18150"/>
            </a:xfrm>
            <a:custGeom>
              <a:rect b="b" l="l" r="r" t="t"/>
              <a:pathLst>
                <a:path extrusionOk="0" h="726" w="1418">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81"/>
            <p:cNvSpPr/>
            <p:nvPr/>
          </p:nvSpPr>
          <p:spPr>
            <a:xfrm>
              <a:off x="-31404675" y="2112000"/>
              <a:ext cx="34675" cy="17350"/>
            </a:xfrm>
            <a:custGeom>
              <a:rect b="b" l="l" r="r" t="t"/>
              <a:pathLst>
                <a:path extrusionOk="0" h="694" w="1387">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81"/>
            <p:cNvSpPr/>
            <p:nvPr/>
          </p:nvSpPr>
          <p:spPr>
            <a:xfrm>
              <a:off x="-31353475" y="2112000"/>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81"/>
            <p:cNvSpPr/>
            <p:nvPr/>
          </p:nvSpPr>
          <p:spPr>
            <a:xfrm>
              <a:off x="-31301500" y="2112000"/>
              <a:ext cx="35450" cy="17350"/>
            </a:xfrm>
            <a:custGeom>
              <a:rect b="b" l="l" r="r" t="t"/>
              <a:pathLst>
                <a:path extrusionOk="0" h="694" w="1418">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81"/>
            <p:cNvSpPr/>
            <p:nvPr/>
          </p:nvSpPr>
          <p:spPr>
            <a:xfrm>
              <a:off x="-31404675" y="2145075"/>
              <a:ext cx="34675" cy="18150"/>
            </a:xfrm>
            <a:custGeom>
              <a:rect b="b" l="l" r="r" t="t"/>
              <a:pathLst>
                <a:path extrusionOk="0" h="726" w="1387">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81"/>
            <p:cNvSpPr/>
            <p:nvPr/>
          </p:nvSpPr>
          <p:spPr>
            <a:xfrm>
              <a:off x="-31353475" y="2145075"/>
              <a:ext cx="35450" cy="18150"/>
            </a:xfrm>
            <a:custGeom>
              <a:rect b="b" l="l" r="r" t="t"/>
              <a:pathLst>
                <a:path extrusionOk="0" h="726" w="1418">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81"/>
            <p:cNvSpPr/>
            <p:nvPr/>
          </p:nvSpPr>
          <p:spPr>
            <a:xfrm>
              <a:off x="-31301500" y="2145075"/>
              <a:ext cx="35450" cy="18150"/>
            </a:xfrm>
            <a:custGeom>
              <a:rect b="b" l="l" r="r" t="t"/>
              <a:pathLst>
                <a:path extrusionOk="0" h="726" w="1418">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0" name="Google Shape;10410;p81"/>
          <p:cNvGrpSpPr/>
          <p:nvPr/>
        </p:nvGrpSpPr>
        <p:grpSpPr>
          <a:xfrm>
            <a:off x="2638746" y="3155755"/>
            <a:ext cx="355498" cy="353587"/>
            <a:chOff x="-31523625" y="2298675"/>
            <a:chExt cx="293025" cy="291450"/>
          </a:xfrm>
        </p:grpSpPr>
        <p:sp>
          <p:nvSpPr>
            <p:cNvPr id="10411" name="Google Shape;10411;p81"/>
            <p:cNvSpPr/>
            <p:nvPr/>
          </p:nvSpPr>
          <p:spPr>
            <a:xfrm>
              <a:off x="-31523625" y="2298675"/>
              <a:ext cx="293025" cy="291450"/>
            </a:xfrm>
            <a:custGeom>
              <a:rect b="b" l="l" r="r" t="t"/>
              <a:pathLst>
                <a:path extrusionOk="0" h="11658" w="11721">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81"/>
            <p:cNvSpPr/>
            <p:nvPr/>
          </p:nvSpPr>
          <p:spPr>
            <a:xfrm>
              <a:off x="-31334575" y="2452250"/>
              <a:ext cx="67750" cy="51225"/>
            </a:xfrm>
            <a:custGeom>
              <a:rect b="b" l="l" r="r" t="t"/>
              <a:pathLst>
                <a:path extrusionOk="0" h="2049" w="271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81"/>
            <p:cNvSpPr/>
            <p:nvPr/>
          </p:nvSpPr>
          <p:spPr>
            <a:xfrm>
              <a:off x="-31334575" y="2419175"/>
              <a:ext cx="68525" cy="17350"/>
            </a:xfrm>
            <a:custGeom>
              <a:rect b="b" l="l" r="r" t="t"/>
              <a:pathLst>
                <a:path extrusionOk="0" h="694" w="2741">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14" name="Google Shape;10414;p81"/>
          <p:cNvSpPr/>
          <p:nvPr/>
        </p:nvSpPr>
        <p:spPr>
          <a:xfrm>
            <a:off x="2633984" y="3614926"/>
            <a:ext cx="359320" cy="356438"/>
          </a:xfrm>
          <a:custGeom>
            <a:rect b="b" l="l" r="r" t="t"/>
            <a:pathLst>
              <a:path extrusionOk="0" h="11752" w="11847">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81"/>
          <p:cNvSpPr/>
          <p:nvPr/>
        </p:nvSpPr>
        <p:spPr>
          <a:xfrm>
            <a:off x="3975533" y="3616352"/>
            <a:ext cx="354527" cy="353587"/>
          </a:xfrm>
          <a:custGeom>
            <a:rect b="b" l="l" r="r" t="t"/>
            <a:pathLst>
              <a:path extrusionOk="0" h="11658" w="11689">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16" name="Google Shape;10416;p81"/>
          <p:cNvGrpSpPr/>
          <p:nvPr/>
        </p:nvGrpSpPr>
        <p:grpSpPr>
          <a:xfrm>
            <a:off x="2205934" y="1307729"/>
            <a:ext cx="331598" cy="353557"/>
            <a:chOff x="-34767825" y="1914325"/>
            <a:chExt cx="273325" cy="291425"/>
          </a:xfrm>
        </p:grpSpPr>
        <p:sp>
          <p:nvSpPr>
            <p:cNvPr id="10417" name="Google Shape;10417;p81"/>
            <p:cNvSpPr/>
            <p:nvPr/>
          </p:nvSpPr>
          <p:spPr>
            <a:xfrm>
              <a:off x="-34767825" y="1914325"/>
              <a:ext cx="273325" cy="291425"/>
            </a:xfrm>
            <a:custGeom>
              <a:rect b="b" l="l" r="r" t="t"/>
              <a:pathLst>
                <a:path extrusionOk="0" h="11657" w="10933">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81"/>
            <p:cNvSpPr/>
            <p:nvPr/>
          </p:nvSpPr>
          <p:spPr>
            <a:xfrm>
              <a:off x="-34579600" y="1947400"/>
              <a:ext cx="17350" cy="18125"/>
            </a:xfrm>
            <a:custGeom>
              <a:rect b="b" l="l" r="r" t="t"/>
              <a:pathLst>
                <a:path extrusionOk="0" h="725" w="694">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81"/>
            <p:cNvSpPr/>
            <p:nvPr/>
          </p:nvSpPr>
          <p:spPr>
            <a:xfrm>
              <a:off x="-34581175" y="1982050"/>
              <a:ext cx="18150" cy="52000"/>
            </a:xfrm>
            <a:custGeom>
              <a:rect b="b" l="l" r="r" t="t"/>
              <a:pathLst>
                <a:path extrusionOk="0" h="2080" w="726">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0" name="Google Shape;10420;p81"/>
          <p:cNvGrpSpPr/>
          <p:nvPr/>
        </p:nvGrpSpPr>
        <p:grpSpPr>
          <a:xfrm>
            <a:off x="2193513" y="1765280"/>
            <a:ext cx="356438" cy="355498"/>
            <a:chOff x="-34778075" y="2272675"/>
            <a:chExt cx="293800" cy="293025"/>
          </a:xfrm>
        </p:grpSpPr>
        <p:sp>
          <p:nvSpPr>
            <p:cNvPr id="10421" name="Google Shape;10421;p81"/>
            <p:cNvSpPr/>
            <p:nvPr/>
          </p:nvSpPr>
          <p:spPr>
            <a:xfrm>
              <a:off x="-34725300" y="2324675"/>
              <a:ext cx="187475" cy="188250"/>
            </a:xfrm>
            <a:custGeom>
              <a:rect b="b" l="l" r="r" t="t"/>
              <a:pathLst>
                <a:path extrusionOk="0" h="7530" w="7499">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81"/>
            <p:cNvSpPr/>
            <p:nvPr/>
          </p:nvSpPr>
          <p:spPr>
            <a:xfrm>
              <a:off x="-34673325" y="2375850"/>
              <a:ext cx="85100" cy="84300"/>
            </a:xfrm>
            <a:custGeom>
              <a:rect b="b" l="l" r="r" t="t"/>
              <a:pathLst>
                <a:path extrusionOk="0" h="3372" w="3404">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81"/>
            <p:cNvSpPr/>
            <p:nvPr/>
          </p:nvSpPr>
          <p:spPr>
            <a:xfrm>
              <a:off x="-34778075" y="2272675"/>
              <a:ext cx="293800" cy="293025"/>
            </a:xfrm>
            <a:custGeom>
              <a:rect b="b" l="l" r="r" t="t"/>
              <a:pathLst>
                <a:path extrusionOk="0" h="11721" w="11752">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4" name="Google Shape;10424;p81"/>
          <p:cNvGrpSpPr/>
          <p:nvPr/>
        </p:nvGrpSpPr>
        <p:grpSpPr>
          <a:xfrm>
            <a:off x="2194939" y="2221307"/>
            <a:ext cx="353587" cy="353587"/>
            <a:chOff x="-34776500" y="2631825"/>
            <a:chExt cx="291450" cy="291450"/>
          </a:xfrm>
        </p:grpSpPr>
        <p:sp>
          <p:nvSpPr>
            <p:cNvPr id="10425" name="Google Shape;10425;p81"/>
            <p:cNvSpPr/>
            <p:nvPr/>
          </p:nvSpPr>
          <p:spPr>
            <a:xfrm>
              <a:off x="-34691425" y="2666500"/>
              <a:ext cx="120525" cy="154400"/>
            </a:xfrm>
            <a:custGeom>
              <a:rect b="b" l="l" r="r" t="t"/>
              <a:pathLst>
                <a:path extrusionOk="0" h="6176" w="4821">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81"/>
            <p:cNvSpPr/>
            <p:nvPr/>
          </p:nvSpPr>
          <p:spPr>
            <a:xfrm>
              <a:off x="-34656775" y="2837400"/>
              <a:ext cx="51200" cy="51225"/>
            </a:xfrm>
            <a:custGeom>
              <a:rect b="b" l="l" r="r" t="t"/>
              <a:pathLst>
                <a:path extrusionOk="0" h="2049" w="2048">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81"/>
            <p:cNvSpPr/>
            <p:nvPr/>
          </p:nvSpPr>
          <p:spPr>
            <a:xfrm>
              <a:off x="-34776500" y="2631825"/>
              <a:ext cx="291450" cy="291450"/>
            </a:xfrm>
            <a:custGeom>
              <a:rect b="b" l="l" r="r" t="t"/>
              <a:pathLst>
                <a:path extrusionOk="0" h="11658" w="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8" name="Google Shape;10428;p81"/>
          <p:cNvGrpSpPr/>
          <p:nvPr/>
        </p:nvGrpSpPr>
        <p:grpSpPr>
          <a:xfrm>
            <a:off x="853628" y="2685160"/>
            <a:ext cx="354527" cy="358349"/>
            <a:chOff x="-32956300" y="1915900"/>
            <a:chExt cx="292225" cy="295375"/>
          </a:xfrm>
        </p:grpSpPr>
        <p:sp>
          <p:nvSpPr>
            <p:cNvPr id="10429" name="Google Shape;10429;p81"/>
            <p:cNvSpPr/>
            <p:nvPr/>
          </p:nvSpPr>
          <p:spPr>
            <a:xfrm>
              <a:off x="-32956300" y="1915900"/>
              <a:ext cx="292225" cy="295375"/>
            </a:xfrm>
            <a:custGeom>
              <a:rect b="b" l="l" r="r" t="t"/>
              <a:pathLst>
                <a:path extrusionOk="0" h="11815" w="11689">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81"/>
            <p:cNvSpPr/>
            <p:nvPr/>
          </p:nvSpPr>
          <p:spPr>
            <a:xfrm>
              <a:off x="-32836575" y="1967875"/>
              <a:ext cx="85875" cy="188250"/>
            </a:xfrm>
            <a:custGeom>
              <a:rect b="b" l="l" r="r" t="t"/>
              <a:pathLst>
                <a:path extrusionOk="0" h="7530" w="3435">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31" name="Google Shape;10431;p81"/>
          <p:cNvSpPr/>
          <p:nvPr/>
        </p:nvSpPr>
        <p:spPr>
          <a:xfrm>
            <a:off x="850648" y="3155970"/>
            <a:ext cx="354527" cy="353557"/>
          </a:xfrm>
          <a:custGeom>
            <a:rect b="b" l="l" r="r" t="t"/>
            <a:pathLst>
              <a:path extrusionOk="0" h="11657" w="11689">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81"/>
          <p:cNvSpPr/>
          <p:nvPr/>
        </p:nvSpPr>
        <p:spPr>
          <a:xfrm>
            <a:off x="850162" y="3615866"/>
            <a:ext cx="355498" cy="354558"/>
          </a:xfrm>
          <a:custGeom>
            <a:rect b="b" l="l" r="r" t="t"/>
            <a:pathLst>
              <a:path extrusionOk="0" h="11690" w="11721">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33" name="Google Shape;10433;p81"/>
          <p:cNvGrpSpPr/>
          <p:nvPr/>
        </p:nvGrpSpPr>
        <p:grpSpPr>
          <a:xfrm>
            <a:off x="3081101" y="2687555"/>
            <a:ext cx="356438" cy="353557"/>
            <a:chOff x="-31166825" y="1939525"/>
            <a:chExt cx="293800" cy="291425"/>
          </a:xfrm>
        </p:grpSpPr>
        <p:sp>
          <p:nvSpPr>
            <p:cNvPr id="10434" name="Google Shape;10434;p81"/>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81"/>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81"/>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81"/>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81"/>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81"/>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81"/>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81"/>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81"/>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81"/>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81"/>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5" name="Google Shape;10445;p81"/>
          <p:cNvGrpSpPr/>
          <p:nvPr/>
        </p:nvGrpSpPr>
        <p:grpSpPr>
          <a:xfrm>
            <a:off x="3082057" y="3155482"/>
            <a:ext cx="354527" cy="354133"/>
            <a:chOff x="-31165250" y="2298675"/>
            <a:chExt cx="292225" cy="291900"/>
          </a:xfrm>
        </p:grpSpPr>
        <p:sp>
          <p:nvSpPr>
            <p:cNvPr id="10446" name="Google Shape;10446;p81"/>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81"/>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81"/>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9" name="Google Shape;10449;p81"/>
          <p:cNvGrpSpPr/>
          <p:nvPr/>
        </p:nvGrpSpPr>
        <p:grpSpPr>
          <a:xfrm>
            <a:off x="3082542" y="3616136"/>
            <a:ext cx="353557" cy="353557"/>
            <a:chOff x="-31164450" y="2657050"/>
            <a:chExt cx="291425" cy="291425"/>
          </a:xfrm>
        </p:grpSpPr>
        <p:sp>
          <p:nvSpPr>
            <p:cNvPr id="10450" name="Google Shape;10450;p81"/>
            <p:cNvSpPr/>
            <p:nvPr/>
          </p:nvSpPr>
          <p:spPr>
            <a:xfrm>
              <a:off x="-31028975" y="2761000"/>
              <a:ext cx="18125" cy="17350"/>
            </a:xfrm>
            <a:custGeom>
              <a:rect b="b" l="l" r="r" t="t"/>
              <a:pathLst>
                <a:path extrusionOk="0" h="694" w="725">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81"/>
            <p:cNvSpPr/>
            <p:nvPr/>
          </p:nvSpPr>
          <p:spPr>
            <a:xfrm>
              <a:off x="-31028975" y="2794075"/>
              <a:ext cx="18125" cy="52025"/>
            </a:xfrm>
            <a:custGeom>
              <a:rect b="b" l="l" r="r" t="t"/>
              <a:pathLst>
                <a:path extrusionOk="0" h="2081" w="725">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81"/>
            <p:cNvSpPr/>
            <p:nvPr/>
          </p:nvSpPr>
          <p:spPr>
            <a:xfrm>
              <a:off x="-31164450" y="2657050"/>
              <a:ext cx="291425" cy="291425"/>
            </a:xfrm>
            <a:custGeom>
              <a:rect b="b" l="l" r="r" t="t"/>
              <a:pathLst>
                <a:path extrusionOk="0" h="11657" w="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81"/>
            <p:cNvSpPr/>
            <p:nvPr/>
          </p:nvSpPr>
          <p:spPr>
            <a:xfrm>
              <a:off x="-31097500" y="2727125"/>
              <a:ext cx="156750" cy="153925"/>
            </a:xfrm>
            <a:custGeom>
              <a:rect b="b" l="l" r="r" t="t"/>
              <a:pathLst>
                <a:path extrusionOk="0" h="6157" w="627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54" name="Google Shape;10454;p81"/>
          <p:cNvSpPr/>
          <p:nvPr/>
        </p:nvSpPr>
        <p:spPr>
          <a:xfrm>
            <a:off x="2188967" y="4036858"/>
            <a:ext cx="355498" cy="352617"/>
          </a:xfrm>
          <a:custGeom>
            <a:rect b="b" l="l" r="r" t="t"/>
            <a:pathLst>
              <a:path extrusionOk="0" h="11626" w="11721">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55" name="Google Shape;10455;p81"/>
          <p:cNvGrpSpPr/>
          <p:nvPr/>
        </p:nvGrpSpPr>
        <p:grpSpPr>
          <a:xfrm>
            <a:off x="2632987" y="1307366"/>
            <a:ext cx="358349" cy="354285"/>
            <a:chOff x="-34421275" y="1912725"/>
            <a:chExt cx="295375" cy="292025"/>
          </a:xfrm>
        </p:grpSpPr>
        <p:sp>
          <p:nvSpPr>
            <p:cNvPr id="10456" name="Google Shape;10456;p81"/>
            <p:cNvSpPr/>
            <p:nvPr/>
          </p:nvSpPr>
          <p:spPr>
            <a:xfrm>
              <a:off x="-34421275" y="1974375"/>
              <a:ext cx="236300" cy="230375"/>
            </a:xfrm>
            <a:custGeom>
              <a:rect b="b" l="l" r="r" t="t"/>
              <a:pathLst>
                <a:path extrusionOk="0" h="9215" w="9452">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81"/>
            <p:cNvSpPr/>
            <p:nvPr/>
          </p:nvSpPr>
          <p:spPr>
            <a:xfrm>
              <a:off x="-34288175" y="1912725"/>
              <a:ext cx="162275" cy="163075"/>
            </a:xfrm>
            <a:custGeom>
              <a:rect b="b" l="l" r="r" t="t"/>
              <a:pathLst>
                <a:path extrusionOk="0" h="6523" w="6491">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8" name="Google Shape;10458;p81"/>
          <p:cNvGrpSpPr/>
          <p:nvPr/>
        </p:nvGrpSpPr>
        <p:grpSpPr>
          <a:xfrm>
            <a:off x="2632032" y="1765280"/>
            <a:ext cx="360260" cy="355498"/>
            <a:chOff x="-34418125" y="2271100"/>
            <a:chExt cx="296950" cy="293025"/>
          </a:xfrm>
        </p:grpSpPr>
        <p:sp>
          <p:nvSpPr>
            <p:cNvPr id="10459" name="Google Shape;10459;p81"/>
            <p:cNvSpPr/>
            <p:nvPr/>
          </p:nvSpPr>
          <p:spPr>
            <a:xfrm>
              <a:off x="-34418125" y="2271100"/>
              <a:ext cx="296950" cy="293025"/>
            </a:xfrm>
            <a:custGeom>
              <a:rect b="b" l="l" r="r" t="t"/>
              <a:pathLst>
                <a:path extrusionOk="0" h="11721" w="11878">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81"/>
            <p:cNvSpPr/>
            <p:nvPr/>
          </p:nvSpPr>
          <p:spPr>
            <a:xfrm>
              <a:off x="-34331500" y="23057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81"/>
            <p:cNvSpPr/>
            <p:nvPr/>
          </p:nvSpPr>
          <p:spPr>
            <a:xfrm>
              <a:off x="-34331500" y="2341200"/>
              <a:ext cx="17350" cy="69350"/>
            </a:xfrm>
            <a:custGeom>
              <a:rect b="b" l="l" r="r" t="t"/>
              <a:pathLst>
                <a:path extrusionOk="0" h="2774" w="69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81"/>
            <p:cNvSpPr/>
            <p:nvPr/>
          </p:nvSpPr>
          <p:spPr>
            <a:xfrm>
              <a:off x="-34384275" y="2427050"/>
              <a:ext cx="121325" cy="17350"/>
            </a:xfrm>
            <a:custGeom>
              <a:rect b="b" l="l" r="r" t="t"/>
              <a:pathLst>
                <a:path extrusionOk="0" h="694" w="4853">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81"/>
            <p:cNvSpPr/>
            <p:nvPr/>
          </p:nvSpPr>
          <p:spPr>
            <a:xfrm>
              <a:off x="-34384275" y="2460125"/>
              <a:ext cx="88250" cy="18150"/>
            </a:xfrm>
            <a:custGeom>
              <a:rect b="b" l="l" r="r" t="t"/>
              <a:pathLst>
                <a:path extrusionOk="0" h="726" w="353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4" name="Google Shape;10464;p81"/>
          <p:cNvGrpSpPr/>
          <p:nvPr/>
        </p:nvGrpSpPr>
        <p:grpSpPr>
          <a:xfrm>
            <a:off x="2632987" y="2221307"/>
            <a:ext cx="358349" cy="353587"/>
            <a:chOff x="-34421275" y="2631050"/>
            <a:chExt cx="295375" cy="291450"/>
          </a:xfrm>
        </p:grpSpPr>
        <p:sp>
          <p:nvSpPr>
            <p:cNvPr id="10465" name="Google Shape;10465;p81"/>
            <p:cNvSpPr/>
            <p:nvPr/>
          </p:nvSpPr>
          <p:spPr>
            <a:xfrm>
              <a:off x="-34421275" y="2639125"/>
              <a:ext cx="288275" cy="283375"/>
            </a:xfrm>
            <a:custGeom>
              <a:rect b="b" l="l" r="r" t="t"/>
              <a:pathLst>
                <a:path extrusionOk="0" h="11335" w="11531">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81"/>
            <p:cNvSpPr/>
            <p:nvPr/>
          </p:nvSpPr>
          <p:spPr>
            <a:xfrm>
              <a:off x="-34181850" y="2644625"/>
              <a:ext cx="41775" cy="41575"/>
            </a:xfrm>
            <a:custGeom>
              <a:rect b="b" l="l" r="r" t="t"/>
              <a:pathLst>
                <a:path extrusionOk="0" h="1663" w="1671">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81"/>
            <p:cNvSpPr/>
            <p:nvPr/>
          </p:nvSpPr>
          <p:spPr>
            <a:xfrm>
              <a:off x="-34217275" y="2631050"/>
              <a:ext cx="17350" cy="41775"/>
            </a:xfrm>
            <a:custGeom>
              <a:rect b="b" l="l" r="r" t="t"/>
              <a:pathLst>
                <a:path extrusionOk="0" h="1671" w="694">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81"/>
            <p:cNvSpPr/>
            <p:nvPr/>
          </p:nvSpPr>
          <p:spPr>
            <a:xfrm>
              <a:off x="-34168450" y="2704300"/>
              <a:ext cx="42550" cy="18125"/>
            </a:xfrm>
            <a:custGeom>
              <a:rect b="b" l="l" r="r" t="t"/>
              <a:pathLst>
                <a:path extrusionOk="0" h="725" w="1702">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69" name="Google Shape;10469;p81"/>
          <p:cNvSpPr/>
          <p:nvPr/>
        </p:nvSpPr>
        <p:spPr>
          <a:xfrm>
            <a:off x="1299154" y="2687237"/>
            <a:ext cx="353587" cy="354527"/>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81"/>
          <p:cNvSpPr/>
          <p:nvPr/>
        </p:nvSpPr>
        <p:spPr>
          <a:xfrm>
            <a:off x="1299154" y="3155970"/>
            <a:ext cx="353587" cy="353557"/>
          </a:xfrm>
          <a:custGeom>
            <a:rect b="b" l="l" r="r" t="t"/>
            <a:pathLst>
              <a:path extrusionOk="0" h="11657" w="11658">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81"/>
          <p:cNvSpPr/>
          <p:nvPr/>
        </p:nvSpPr>
        <p:spPr>
          <a:xfrm>
            <a:off x="1290085" y="3616003"/>
            <a:ext cx="371724" cy="354285"/>
          </a:xfrm>
          <a:custGeom>
            <a:rect b="b" l="l" r="r" t="t"/>
            <a:pathLst>
              <a:path extrusionOk="0" h="11681" w="12256">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72" name="Google Shape;10472;p81"/>
          <p:cNvGrpSpPr/>
          <p:nvPr/>
        </p:nvGrpSpPr>
        <p:grpSpPr>
          <a:xfrm>
            <a:off x="3537620" y="2688025"/>
            <a:ext cx="353587" cy="352617"/>
            <a:chOff x="-30805300" y="1938725"/>
            <a:chExt cx="291450" cy="290650"/>
          </a:xfrm>
        </p:grpSpPr>
        <p:sp>
          <p:nvSpPr>
            <p:cNvPr id="10473" name="Google Shape;10473;p81"/>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81"/>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5" name="Google Shape;10475;p81"/>
          <p:cNvGrpSpPr/>
          <p:nvPr/>
        </p:nvGrpSpPr>
        <p:grpSpPr>
          <a:xfrm>
            <a:off x="3538105" y="3155952"/>
            <a:ext cx="352617" cy="353193"/>
            <a:chOff x="-30805300" y="2298675"/>
            <a:chExt cx="290650" cy="291125"/>
          </a:xfrm>
        </p:grpSpPr>
        <p:sp>
          <p:nvSpPr>
            <p:cNvPr id="10476" name="Google Shape;10476;p81"/>
            <p:cNvSpPr/>
            <p:nvPr/>
          </p:nvSpPr>
          <p:spPr>
            <a:xfrm>
              <a:off x="-30720225" y="24191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81"/>
            <p:cNvSpPr/>
            <p:nvPr/>
          </p:nvSpPr>
          <p:spPr>
            <a:xfrm>
              <a:off x="-30635175" y="2453250"/>
              <a:ext cx="87450" cy="69125"/>
            </a:xfrm>
            <a:custGeom>
              <a:rect b="b" l="l" r="r" t="t"/>
              <a:pathLst>
                <a:path extrusionOk="0" h="2765" w="3498">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81"/>
            <p:cNvSpPr/>
            <p:nvPr/>
          </p:nvSpPr>
          <p:spPr>
            <a:xfrm>
              <a:off x="-30805300" y="2298675"/>
              <a:ext cx="290650" cy="291125"/>
            </a:xfrm>
            <a:custGeom>
              <a:rect b="b" l="l" r="r" t="t"/>
              <a:pathLst>
                <a:path extrusionOk="0" h="11645" w="11626">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81"/>
            <p:cNvSpPr/>
            <p:nvPr/>
          </p:nvSpPr>
          <p:spPr>
            <a:xfrm>
              <a:off x="-30737575" y="2332550"/>
              <a:ext cx="53600" cy="69325"/>
            </a:xfrm>
            <a:custGeom>
              <a:rect b="b" l="l" r="r" t="t"/>
              <a:pathLst>
                <a:path extrusionOk="0" h="2773" w="2144">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0" name="Google Shape;10480;p81"/>
          <p:cNvGrpSpPr/>
          <p:nvPr/>
        </p:nvGrpSpPr>
        <p:grpSpPr>
          <a:xfrm>
            <a:off x="3537635" y="3616136"/>
            <a:ext cx="353557" cy="353557"/>
            <a:chOff x="-30806075" y="2657050"/>
            <a:chExt cx="291425" cy="291425"/>
          </a:xfrm>
        </p:grpSpPr>
        <p:sp>
          <p:nvSpPr>
            <p:cNvPr id="10481" name="Google Shape;10481;p81"/>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81"/>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81"/>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4" name="Google Shape;10484;p81"/>
          <p:cNvGrpSpPr/>
          <p:nvPr/>
        </p:nvGrpSpPr>
        <p:grpSpPr>
          <a:xfrm>
            <a:off x="2639681" y="4073943"/>
            <a:ext cx="353557" cy="353557"/>
            <a:chOff x="-30064925" y="2332550"/>
            <a:chExt cx="291425" cy="291425"/>
          </a:xfrm>
        </p:grpSpPr>
        <p:sp>
          <p:nvSpPr>
            <p:cNvPr id="10485" name="Google Shape;10485;p81"/>
            <p:cNvSpPr/>
            <p:nvPr/>
          </p:nvSpPr>
          <p:spPr>
            <a:xfrm>
              <a:off x="-30064925" y="2332550"/>
              <a:ext cx="291425" cy="291425"/>
            </a:xfrm>
            <a:custGeom>
              <a:rect b="b" l="l" r="r" t="t"/>
              <a:pathLst>
                <a:path extrusionOk="0" h="11657" w="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81"/>
            <p:cNvSpPr/>
            <p:nvPr/>
          </p:nvSpPr>
          <p:spPr>
            <a:xfrm>
              <a:off x="-29944425" y="2384525"/>
              <a:ext cx="51225" cy="51225"/>
            </a:xfrm>
            <a:custGeom>
              <a:rect b="b" l="l" r="r" t="t"/>
              <a:pathLst>
                <a:path extrusionOk="0" h="2049" w="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81"/>
            <p:cNvSpPr/>
            <p:nvPr/>
          </p:nvSpPr>
          <p:spPr>
            <a:xfrm>
              <a:off x="-29944425" y="2452250"/>
              <a:ext cx="51225" cy="119750"/>
            </a:xfrm>
            <a:custGeom>
              <a:rect b="b" l="l" r="r" t="t"/>
              <a:pathLst>
                <a:path extrusionOk="0" h="4790" w="2049">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8" name="Google Shape;10488;p81"/>
          <p:cNvGrpSpPr/>
          <p:nvPr/>
        </p:nvGrpSpPr>
        <p:grpSpPr>
          <a:xfrm>
            <a:off x="3983068" y="2683443"/>
            <a:ext cx="348855" cy="347879"/>
            <a:chOff x="2821450" y="2957850"/>
            <a:chExt cx="259275" cy="258550"/>
          </a:xfrm>
        </p:grpSpPr>
        <p:sp>
          <p:nvSpPr>
            <p:cNvPr id="10489" name="Google Shape;10489;p81"/>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81"/>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81"/>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sp>
      </p:grpSp>
      <p:grpSp>
        <p:nvGrpSpPr>
          <p:cNvPr id="10492" name="Google Shape;10492;p81"/>
          <p:cNvGrpSpPr/>
          <p:nvPr/>
        </p:nvGrpSpPr>
        <p:grpSpPr>
          <a:xfrm>
            <a:off x="4858100" y="1304461"/>
            <a:ext cx="361090" cy="361090"/>
            <a:chOff x="-57970450" y="1903275"/>
            <a:chExt cx="318225" cy="318225"/>
          </a:xfrm>
        </p:grpSpPr>
        <p:sp>
          <p:nvSpPr>
            <p:cNvPr id="10493" name="Google Shape;10493;p81"/>
            <p:cNvSpPr/>
            <p:nvPr/>
          </p:nvSpPr>
          <p:spPr>
            <a:xfrm>
              <a:off x="-57847575" y="2135825"/>
              <a:ext cx="73250" cy="28975"/>
            </a:xfrm>
            <a:custGeom>
              <a:rect b="b" l="l" r="r" t="t"/>
              <a:pathLst>
                <a:path extrusionOk="0" h="1159" w="293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81"/>
            <p:cNvSpPr/>
            <p:nvPr/>
          </p:nvSpPr>
          <p:spPr>
            <a:xfrm>
              <a:off x="-57857025"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81"/>
            <p:cNvSpPr/>
            <p:nvPr/>
          </p:nvSpPr>
          <p:spPr>
            <a:xfrm>
              <a:off x="-57782200"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81"/>
            <p:cNvSpPr/>
            <p:nvPr/>
          </p:nvSpPr>
          <p:spPr>
            <a:xfrm>
              <a:off x="-57970450" y="1903275"/>
              <a:ext cx="318225" cy="318225"/>
            </a:xfrm>
            <a:custGeom>
              <a:rect b="b" l="l" r="r" t="t"/>
              <a:pathLst>
                <a:path extrusionOk="0" h="12729" w="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7" name="Google Shape;10497;p81"/>
          <p:cNvGrpSpPr/>
          <p:nvPr/>
        </p:nvGrpSpPr>
        <p:grpSpPr>
          <a:xfrm>
            <a:off x="4880000" y="1780418"/>
            <a:ext cx="317290" cy="359303"/>
            <a:chOff x="-57950750" y="2296300"/>
            <a:chExt cx="279625" cy="316650"/>
          </a:xfrm>
        </p:grpSpPr>
        <p:sp>
          <p:nvSpPr>
            <p:cNvPr id="10498" name="Google Shape;10498;p81"/>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81"/>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81"/>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81"/>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2" name="Google Shape;10502;p81"/>
          <p:cNvGrpSpPr/>
          <p:nvPr/>
        </p:nvGrpSpPr>
        <p:grpSpPr>
          <a:xfrm>
            <a:off x="4858214" y="2232094"/>
            <a:ext cx="360863" cy="360211"/>
            <a:chOff x="-57969675" y="2687750"/>
            <a:chExt cx="318025" cy="317450"/>
          </a:xfrm>
        </p:grpSpPr>
        <p:sp>
          <p:nvSpPr>
            <p:cNvPr id="10503" name="Google Shape;10503;p81"/>
            <p:cNvSpPr/>
            <p:nvPr/>
          </p:nvSpPr>
          <p:spPr>
            <a:xfrm>
              <a:off x="-57856250" y="285630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81"/>
            <p:cNvSpPr/>
            <p:nvPr/>
          </p:nvSpPr>
          <p:spPr>
            <a:xfrm>
              <a:off x="-578460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81"/>
            <p:cNvSpPr/>
            <p:nvPr/>
          </p:nvSpPr>
          <p:spPr>
            <a:xfrm>
              <a:off x="-57969675" y="2687750"/>
              <a:ext cx="318025" cy="317450"/>
            </a:xfrm>
            <a:custGeom>
              <a:rect b="b" l="l" r="r" t="t"/>
              <a:pathLst>
                <a:path extrusionOk="0" h="12698" w="12721">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81"/>
            <p:cNvSpPr/>
            <p:nvPr/>
          </p:nvSpPr>
          <p:spPr>
            <a:xfrm>
              <a:off x="-57838125" y="2724975"/>
              <a:ext cx="56725" cy="55550"/>
            </a:xfrm>
            <a:custGeom>
              <a:rect b="b" l="l" r="r" t="t"/>
              <a:pathLst>
                <a:path extrusionOk="0" h="2222" w="2269">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7" name="Google Shape;10507;p81"/>
          <p:cNvGrpSpPr/>
          <p:nvPr/>
        </p:nvGrpSpPr>
        <p:grpSpPr>
          <a:xfrm>
            <a:off x="7067397" y="1304461"/>
            <a:ext cx="363785" cy="361090"/>
            <a:chOff x="-56012425" y="1903275"/>
            <a:chExt cx="320600" cy="318225"/>
          </a:xfrm>
        </p:grpSpPr>
        <p:sp>
          <p:nvSpPr>
            <p:cNvPr id="10508" name="Google Shape;10508;p81"/>
            <p:cNvSpPr/>
            <p:nvPr/>
          </p:nvSpPr>
          <p:spPr>
            <a:xfrm>
              <a:off x="-55897425" y="2015125"/>
              <a:ext cx="17350" cy="18150"/>
            </a:xfrm>
            <a:custGeom>
              <a:rect b="b" l="l" r="r" t="t"/>
              <a:pathLst>
                <a:path extrusionOk="0" h="726" w="694">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81"/>
            <p:cNvSpPr/>
            <p:nvPr/>
          </p:nvSpPr>
          <p:spPr>
            <a:xfrm>
              <a:off x="-56012425" y="1903275"/>
              <a:ext cx="320600" cy="318225"/>
            </a:xfrm>
            <a:custGeom>
              <a:rect b="b" l="l" r="r" t="t"/>
              <a:pathLst>
                <a:path extrusionOk="0" h="12729" w="12824">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0" name="Google Shape;10510;p81"/>
          <p:cNvGrpSpPr/>
          <p:nvPr/>
        </p:nvGrpSpPr>
        <p:grpSpPr>
          <a:xfrm>
            <a:off x="7068290" y="1778631"/>
            <a:ext cx="361998" cy="361998"/>
            <a:chOff x="-56010850" y="2294725"/>
            <a:chExt cx="319025" cy="319025"/>
          </a:xfrm>
        </p:grpSpPr>
        <p:sp>
          <p:nvSpPr>
            <p:cNvPr id="10511" name="Google Shape;10511;p81"/>
            <p:cNvSpPr/>
            <p:nvPr/>
          </p:nvSpPr>
          <p:spPr>
            <a:xfrm>
              <a:off x="-55906875" y="2527275"/>
              <a:ext cx="73275" cy="29750"/>
            </a:xfrm>
            <a:custGeom>
              <a:rect b="b" l="l" r="r" t="t"/>
              <a:pathLst>
                <a:path extrusionOk="0" h="1190" w="2931">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81"/>
            <p:cNvSpPr/>
            <p:nvPr/>
          </p:nvSpPr>
          <p:spPr>
            <a:xfrm>
              <a:off x="-5591632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81"/>
            <p:cNvSpPr/>
            <p:nvPr/>
          </p:nvSpPr>
          <p:spPr>
            <a:xfrm>
              <a:off x="-55842300"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81"/>
            <p:cNvSpPr/>
            <p:nvPr/>
          </p:nvSpPr>
          <p:spPr>
            <a:xfrm>
              <a:off x="-56010850" y="2294725"/>
              <a:ext cx="319025" cy="319025"/>
            </a:xfrm>
            <a:custGeom>
              <a:rect b="b" l="l" r="r" t="t"/>
              <a:pathLst>
                <a:path extrusionOk="0" h="12761" w="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5" name="Google Shape;10515;p81"/>
          <p:cNvGrpSpPr/>
          <p:nvPr/>
        </p:nvGrpSpPr>
        <p:grpSpPr>
          <a:xfrm>
            <a:off x="7068305" y="2231215"/>
            <a:ext cx="361969" cy="361090"/>
            <a:chOff x="-56010050" y="2686975"/>
            <a:chExt cx="319000" cy="318225"/>
          </a:xfrm>
        </p:grpSpPr>
        <p:sp>
          <p:nvSpPr>
            <p:cNvPr id="10516" name="Google Shape;10516;p81"/>
            <p:cNvSpPr/>
            <p:nvPr/>
          </p:nvSpPr>
          <p:spPr>
            <a:xfrm>
              <a:off x="-55887975" y="2917925"/>
              <a:ext cx="72475" cy="29775"/>
            </a:xfrm>
            <a:custGeom>
              <a:rect b="b" l="l" r="r" t="t"/>
              <a:pathLst>
                <a:path extrusionOk="0" h="1191" w="2899">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81"/>
            <p:cNvSpPr/>
            <p:nvPr/>
          </p:nvSpPr>
          <p:spPr>
            <a:xfrm>
              <a:off x="-5589742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81"/>
            <p:cNvSpPr/>
            <p:nvPr/>
          </p:nvSpPr>
          <p:spPr>
            <a:xfrm>
              <a:off x="-55822600" y="2854725"/>
              <a:ext cx="17350" cy="18150"/>
            </a:xfrm>
            <a:custGeom>
              <a:rect b="b" l="l" r="r" t="t"/>
              <a:pathLst>
                <a:path extrusionOk="0" h="726" w="694">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81"/>
            <p:cNvSpPr/>
            <p:nvPr/>
          </p:nvSpPr>
          <p:spPr>
            <a:xfrm>
              <a:off x="-56010050" y="2686975"/>
              <a:ext cx="319000" cy="318225"/>
            </a:xfrm>
            <a:custGeom>
              <a:rect b="b" l="l" r="r" t="t"/>
              <a:pathLst>
                <a:path extrusionOk="0" h="12729" w="1276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0" name="Google Shape;10520;p81"/>
          <p:cNvGrpSpPr/>
          <p:nvPr/>
        </p:nvGrpSpPr>
        <p:grpSpPr>
          <a:xfrm>
            <a:off x="5753801" y="2684124"/>
            <a:ext cx="361998" cy="361090"/>
            <a:chOff x="-54081175" y="1903275"/>
            <a:chExt cx="319025" cy="318225"/>
          </a:xfrm>
        </p:grpSpPr>
        <p:sp>
          <p:nvSpPr>
            <p:cNvPr id="10521" name="Google Shape;10521;p81"/>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81"/>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3" name="Google Shape;10523;p81"/>
          <p:cNvGrpSpPr/>
          <p:nvPr/>
        </p:nvGrpSpPr>
        <p:grpSpPr>
          <a:xfrm>
            <a:off x="5776154" y="3137587"/>
            <a:ext cx="317290" cy="360211"/>
            <a:chOff x="-54063050" y="2296300"/>
            <a:chExt cx="279625" cy="317450"/>
          </a:xfrm>
        </p:grpSpPr>
        <p:sp>
          <p:nvSpPr>
            <p:cNvPr id="10524" name="Google Shape;10524;p81"/>
            <p:cNvSpPr/>
            <p:nvPr/>
          </p:nvSpPr>
          <p:spPr>
            <a:xfrm>
              <a:off x="-53959075" y="2527275"/>
              <a:ext cx="72475" cy="29750"/>
            </a:xfrm>
            <a:custGeom>
              <a:rect b="b" l="l" r="r" t="t"/>
              <a:pathLst>
                <a:path extrusionOk="0" h="1190" w="2899">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81"/>
            <p:cNvSpPr/>
            <p:nvPr/>
          </p:nvSpPr>
          <p:spPr>
            <a:xfrm>
              <a:off x="-53969325" y="2482975"/>
              <a:ext cx="18150" cy="17350"/>
            </a:xfrm>
            <a:custGeom>
              <a:rect b="b" l="l" r="r" t="t"/>
              <a:pathLst>
                <a:path extrusionOk="0" h="694" w="726">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81"/>
            <p:cNvSpPr/>
            <p:nvPr/>
          </p:nvSpPr>
          <p:spPr>
            <a:xfrm>
              <a:off x="-53894500" y="2482975"/>
              <a:ext cx="18125" cy="17350"/>
            </a:xfrm>
            <a:custGeom>
              <a:rect b="b" l="l" r="r" t="t"/>
              <a:pathLst>
                <a:path extrusionOk="0" h="694" w="725">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81"/>
            <p:cNvSpPr/>
            <p:nvPr/>
          </p:nvSpPr>
          <p:spPr>
            <a:xfrm>
              <a:off x="-54063050" y="2296300"/>
              <a:ext cx="279625" cy="317450"/>
            </a:xfrm>
            <a:custGeom>
              <a:rect b="b" l="l" r="r" t="t"/>
              <a:pathLst>
                <a:path extrusionOk="0" h="12698" w="11185">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8" name="Google Shape;10528;p81"/>
          <p:cNvGrpSpPr/>
          <p:nvPr/>
        </p:nvGrpSpPr>
        <p:grpSpPr>
          <a:xfrm>
            <a:off x="5776154" y="3601649"/>
            <a:ext cx="317290" cy="361033"/>
            <a:chOff x="-54061475" y="2685450"/>
            <a:chExt cx="279625" cy="318175"/>
          </a:xfrm>
        </p:grpSpPr>
        <p:sp>
          <p:nvSpPr>
            <p:cNvPr id="10529" name="Google Shape;10529;p81"/>
            <p:cNvSpPr/>
            <p:nvPr/>
          </p:nvSpPr>
          <p:spPr>
            <a:xfrm>
              <a:off x="-53959075" y="2919525"/>
              <a:ext cx="72475" cy="28950"/>
            </a:xfrm>
            <a:custGeom>
              <a:rect b="b" l="l" r="r" t="t"/>
              <a:pathLst>
                <a:path extrusionOk="0" h="1158" w="2899">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81"/>
            <p:cNvSpPr/>
            <p:nvPr/>
          </p:nvSpPr>
          <p:spPr>
            <a:xfrm>
              <a:off x="-53969325" y="28547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81"/>
            <p:cNvSpPr/>
            <p:nvPr/>
          </p:nvSpPr>
          <p:spPr>
            <a:xfrm>
              <a:off x="-53894500" y="2854725"/>
              <a:ext cx="18125" cy="18150"/>
            </a:xfrm>
            <a:custGeom>
              <a:rect b="b" l="l" r="r" t="t"/>
              <a:pathLst>
                <a:path extrusionOk="0" h="726" w="725">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81"/>
            <p:cNvSpPr/>
            <p:nvPr/>
          </p:nvSpPr>
          <p:spPr>
            <a:xfrm>
              <a:off x="-54061475" y="2685450"/>
              <a:ext cx="279625" cy="318175"/>
            </a:xfrm>
            <a:custGeom>
              <a:rect b="b" l="l" r="r" t="t"/>
              <a:pathLst>
                <a:path extrusionOk="0" h="12727" w="11185">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3" name="Google Shape;10533;p81"/>
          <p:cNvGrpSpPr/>
          <p:nvPr/>
        </p:nvGrpSpPr>
        <p:grpSpPr>
          <a:xfrm>
            <a:off x="8029690" y="2693967"/>
            <a:ext cx="275278" cy="361969"/>
            <a:chOff x="-52074300" y="1911950"/>
            <a:chExt cx="242600" cy="319000"/>
          </a:xfrm>
        </p:grpSpPr>
        <p:sp>
          <p:nvSpPr>
            <p:cNvPr id="10534" name="Google Shape;10534;p81"/>
            <p:cNvSpPr/>
            <p:nvPr/>
          </p:nvSpPr>
          <p:spPr>
            <a:xfrm>
              <a:off x="-51989225" y="2125600"/>
              <a:ext cx="72475" cy="29750"/>
            </a:xfrm>
            <a:custGeom>
              <a:rect b="b" l="l" r="r" t="t"/>
              <a:pathLst>
                <a:path extrusionOk="0" h="1190" w="2899">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81"/>
            <p:cNvSpPr/>
            <p:nvPr/>
          </p:nvSpPr>
          <p:spPr>
            <a:xfrm>
              <a:off x="-51998675" y="2062375"/>
              <a:ext cx="17325" cy="18150"/>
            </a:xfrm>
            <a:custGeom>
              <a:rect b="b" l="l" r="r" t="t"/>
              <a:pathLst>
                <a:path extrusionOk="0" h="726" w="693">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81"/>
            <p:cNvSpPr/>
            <p:nvPr/>
          </p:nvSpPr>
          <p:spPr>
            <a:xfrm>
              <a:off x="-51925450" y="2062375"/>
              <a:ext cx="18150" cy="18150"/>
            </a:xfrm>
            <a:custGeom>
              <a:rect b="b" l="l" r="r" t="t"/>
              <a:pathLst>
                <a:path extrusionOk="0" h="726" w="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81"/>
            <p:cNvSpPr/>
            <p:nvPr/>
          </p:nvSpPr>
          <p:spPr>
            <a:xfrm>
              <a:off x="-52074300" y="1911950"/>
              <a:ext cx="242600" cy="319000"/>
            </a:xfrm>
            <a:custGeom>
              <a:rect b="b" l="l" r="r" t="t"/>
              <a:pathLst>
                <a:path extrusionOk="0" h="12760" w="9704">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8" name="Google Shape;10538;p81"/>
          <p:cNvGrpSpPr/>
          <p:nvPr/>
        </p:nvGrpSpPr>
        <p:grpSpPr>
          <a:xfrm>
            <a:off x="5287689" y="1305369"/>
            <a:ext cx="361998" cy="361090"/>
            <a:chOff x="-57578225" y="1904075"/>
            <a:chExt cx="319025" cy="318225"/>
          </a:xfrm>
        </p:grpSpPr>
        <p:sp>
          <p:nvSpPr>
            <p:cNvPr id="10539" name="Google Shape;10539;p81"/>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81"/>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81"/>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81"/>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3" name="Google Shape;10543;p81"/>
          <p:cNvGrpSpPr/>
          <p:nvPr/>
        </p:nvGrpSpPr>
        <p:grpSpPr>
          <a:xfrm>
            <a:off x="5310042" y="1778631"/>
            <a:ext cx="317290" cy="361090"/>
            <a:chOff x="-57558525" y="2294725"/>
            <a:chExt cx="279625" cy="318225"/>
          </a:xfrm>
        </p:grpSpPr>
        <p:sp>
          <p:nvSpPr>
            <p:cNvPr id="10544" name="Google Shape;10544;p81"/>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81"/>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81"/>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81"/>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81"/>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9" name="Google Shape;10549;p81"/>
          <p:cNvGrpSpPr/>
          <p:nvPr/>
        </p:nvGrpSpPr>
        <p:grpSpPr>
          <a:xfrm>
            <a:off x="5285901" y="2231215"/>
            <a:ext cx="365572" cy="361969"/>
            <a:chOff x="-57579800" y="2686975"/>
            <a:chExt cx="322175" cy="319000"/>
          </a:xfrm>
        </p:grpSpPr>
        <p:sp>
          <p:nvSpPr>
            <p:cNvPr id="10550" name="Google Shape;10550;p81"/>
            <p:cNvSpPr/>
            <p:nvPr/>
          </p:nvSpPr>
          <p:spPr>
            <a:xfrm>
              <a:off x="-57455350" y="2920300"/>
              <a:ext cx="72475" cy="29750"/>
            </a:xfrm>
            <a:custGeom>
              <a:rect b="b" l="l" r="r" t="t"/>
              <a:pathLst>
                <a:path extrusionOk="0" h="1190" w="2899">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81"/>
            <p:cNvSpPr/>
            <p:nvPr/>
          </p:nvSpPr>
          <p:spPr>
            <a:xfrm>
              <a:off x="-57579800" y="2686975"/>
              <a:ext cx="322175" cy="319000"/>
            </a:xfrm>
            <a:custGeom>
              <a:rect b="b" l="l" r="r" t="t"/>
              <a:pathLst>
                <a:path extrusionOk="0" h="12760" w="12887">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2" name="Google Shape;10552;p81"/>
          <p:cNvGrpSpPr/>
          <p:nvPr/>
        </p:nvGrpSpPr>
        <p:grpSpPr>
          <a:xfrm>
            <a:off x="7510682" y="1778631"/>
            <a:ext cx="367359" cy="361090"/>
            <a:chOff x="-55620975" y="2294725"/>
            <a:chExt cx="323750" cy="318225"/>
          </a:xfrm>
        </p:grpSpPr>
        <p:sp>
          <p:nvSpPr>
            <p:cNvPr id="10553" name="Google Shape;10553;p81"/>
            <p:cNvSpPr/>
            <p:nvPr/>
          </p:nvSpPr>
          <p:spPr>
            <a:xfrm>
              <a:off x="-55496525" y="2527275"/>
              <a:ext cx="73275" cy="29750"/>
            </a:xfrm>
            <a:custGeom>
              <a:rect b="b" l="l" r="r" t="t"/>
              <a:pathLst>
                <a:path extrusionOk="0" h="1190" w="2931">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81"/>
            <p:cNvSpPr/>
            <p:nvPr/>
          </p:nvSpPr>
          <p:spPr>
            <a:xfrm>
              <a:off x="-55505975"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81"/>
            <p:cNvSpPr/>
            <p:nvPr/>
          </p:nvSpPr>
          <p:spPr>
            <a:xfrm>
              <a:off x="-55431150"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81"/>
            <p:cNvSpPr/>
            <p:nvPr/>
          </p:nvSpPr>
          <p:spPr>
            <a:xfrm>
              <a:off x="-55620975" y="2294725"/>
              <a:ext cx="323750" cy="318225"/>
            </a:xfrm>
            <a:custGeom>
              <a:rect b="b" l="l" r="r" t="t"/>
              <a:pathLst>
                <a:path extrusionOk="0" h="12729" w="1295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81"/>
            <p:cNvSpPr/>
            <p:nvPr/>
          </p:nvSpPr>
          <p:spPr>
            <a:xfrm>
              <a:off x="-55450850" y="2482375"/>
              <a:ext cx="39400" cy="38225"/>
            </a:xfrm>
            <a:custGeom>
              <a:rect b="b" l="l" r="r" t="t"/>
              <a:pathLst>
                <a:path extrusionOk="0" h="1529" w="1576">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81"/>
            <p:cNvSpPr/>
            <p:nvPr/>
          </p:nvSpPr>
          <p:spPr>
            <a:xfrm>
              <a:off x="-55506775" y="2482375"/>
              <a:ext cx="39400" cy="38225"/>
            </a:xfrm>
            <a:custGeom>
              <a:rect b="b" l="l" r="r" t="t"/>
              <a:pathLst>
                <a:path extrusionOk="0" h="1529" w="1576">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9" name="Google Shape;10559;p81"/>
          <p:cNvGrpSpPr/>
          <p:nvPr/>
        </p:nvGrpSpPr>
        <p:grpSpPr>
          <a:xfrm>
            <a:off x="7512923" y="2231130"/>
            <a:ext cx="362877" cy="361175"/>
            <a:chOff x="-55620175" y="2686900"/>
            <a:chExt cx="319800" cy="318300"/>
          </a:xfrm>
        </p:grpSpPr>
        <p:sp>
          <p:nvSpPr>
            <p:cNvPr id="10560" name="Google Shape;10560;p81"/>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81"/>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81"/>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81"/>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4" name="Google Shape;10564;p81"/>
          <p:cNvGrpSpPr/>
          <p:nvPr/>
        </p:nvGrpSpPr>
        <p:grpSpPr>
          <a:xfrm>
            <a:off x="6198887" y="2684124"/>
            <a:ext cx="361969" cy="361090"/>
            <a:chOff x="-53690500" y="1903275"/>
            <a:chExt cx="319000" cy="318225"/>
          </a:xfrm>
        </p:grpSpPr>
        <p:sp>
          <p:nvSpPr>
            <p:cNvPr id="10565" name="Google Shape;10565;p81"/>
            <p:cNvSpPr/>
            <p:nvPr/>
          </p:nvSpPr>
          <p:spPr>
            <a:xfrm>
              <a:off x="-53567625" y="2136625"/>
              <a:ext cx="71675" cy="29750"/>
            </a:xfrm>
            <a:custGeom>
              <a:rect b="b" l="l" r="r" t="t"/>
              <a:pathLst>
                <a:path extrusionOk="0" h="1190" w="2867">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81"/>
            <p:cNvSpPr/>
            <p:nvPr/>
          </p:nvSpPr>
          <p:spPr>
            <a:xfrm>
              <a:off x="-535022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81"/>
            <p:cNvSpPr/>
            <p:nvPr/>
          </p:nvSpPr>
          <p:spPr>
            <a:xfrm>
              <a:off x="-53577075"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81"/>
            <p:cNvSpPr/>
            <p:nvPr/>
          </p:nvSpPr>
          <p:spPr>
            <a:xfrm>
              <a:off x="-53690500" y="1903275"/>
              <a:ext cx="319000" cy="318225"/>
            </a:xfrm>
            <a:custGeom>
              <a:rect b="b" l="l" r="r" t="t"/>
              <a:pathLst>
                <a:path extrusionOk="0" h="12729" w="1276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9" name="Google Shape;10569;p81"/>
          <p:cNvGrpSpPr/>
          <p:nvPr/>
        </p:nvGrpSpPr>
        <p:grpSpPr>
          <a:xfrm>
            <a:off x="6221226" y="3137587"/>
            <a:ext cx="317290" cy="359303"/>
            <a:chOff x="-53670800" y="2296300"/>
            <a:chExt cx="279625" cy="316650"/>
          </a:xfrm>
        </p:grpSpPr>
        <p:sp>
          <p:nvSpPr>
            <p:cNvPr id="10570" name="Google Shape;10570;p81"/>
            <p:cNvSpPr/>
            <p:nvPr/>
          </p:nvSpPr>
          <p:spPr>
            <a:xfrm>
              <a:off x="-53567625" y="2527275"/>
              <a:ext cx="73250" cy="29750"/>
            </a:xfrm>
            <a:custGeom>
              <a:rect b="b" l="l" r="r" t="t"/>
              <a:pathLst>
                <a:path extrusionOk="0" h="1190" w="293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81"/>
            <p:cNvSpPr/>
            <p:nvPr/>
          </p:nvSpPr>
          <p:spPr>
            <a:xfrm>
              <a:off x="-53502250"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81"/>
            <p:cNvSpPr/>
            <p:nvPr/>
          </p:nvSpPr>
          <p:spPr>
            <a:xfrm>
              <a:off x="-53577075"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81"/>
            <p:cNvSpPr/>
            <p:nvPr/>
          </p:nvSpPr>
          <p:spPr>
            <a:xfrm>
              <a:off x="-53670800" y="2296300"/>
              <a:ext cx="279625" cy="316650"/>
            </a:xfrm>
            <a:custGeom>
              <a:rect b="b" l="l" r="r" t="t"/>
              <a:pathLst>
                <a:path extrusionOk="0" h="12666" w="11185">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4" name="Google Shape;10574;p81"/>
          <p:cNvGrpSpPr/>
          <p:nvPr/>
        </p:nvGrpSpPr>
        <p:grpSpPr>
          <a:xfrm>
            <a:off x="6198887" y="3602925"/>
            <a:ext cx="361969" cy="361544"/>
            <a:chOff x="-53690500" y="2686575"/>
            <a:chExt cx="319000" cy="318625"/>
          </a:xfrm>
        </p:grpSpPr>
        <p:sp>
          <p:nvSpPr>
            <p:cNvPr id="10575" name="Google Shape;10575;p81"/>
            <p:cNvSpPr/>
            <p:nvPr/>
          </p:nvSpPr>
          <p:spPr>
            <a:xfrm>
              <a:off x="-53567625" y="2917925"/>
              <a:ext cx="73250" cy="29775"/>
            </a:xfrm>
            <a:custGeom>
              <a:rect b="b" l="l" r="r" t="t"/>
              <a:pathLst>
                <a:path extrusionOk="0" h="1191" w="293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81"/>
            <p:cNvSpPr/>
            <p:nvPr/>
          </p:nvSpPr>
          <p:spPr>
            <a:xfrm>
              <a:off x="-535770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81"/>
            <p:cNvSpPr/>
            <p:nvPr/>
          </p:nvSpPr>
          <p:spPr>
            <a:xfrm>
              <a:off x="-5350225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81"/>
            <p:cNvSpPr/>
            <p:nvPr/>
          </p:nvSpPr>
          <p:spPr>
            <a:xfrm>
              <a:off x="-53690500" y="2686575"/>
              <a:ext cx="319000" cy="318625"/>
            </a:xfrm>
            <a:custGeom>
              <a:rect b="b" l="l" r="r" t="t"/>
              <a:pathLst>
                <a:path extrusionOk="0" h="12745" w="1276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9" name="Google Shape;10579;p81"/>
          <p:cNvGrpSpPr/>
          <p:nvPr/>
        </p:nvGrpSpPr>
        <p:grpSpPr>
          <a:xfrm>
            <a:off x="8008669" y="3145785"/>
            <a:ext cx="317319" cy="360948"/>
            <a:chOff x="-52092425" y="2303525"/>
            <a:chExt cx="279650" cy="318100"/>
          </a:xfrm>
        </p:grpSpPr>
        <p:sp>
          <p:nvSpPr>
            <p:cNvPr id="10580" name="Google Shape;10580;p81"/>
            <p:cNvSpPr/>
            <p:nvPr/>
          </p:nvSpPr>
          <p:spPr>
            <a:xfrm>
              <a:off x="-51989225" y="2535950"/>
              <a:ext cx="72475" cy="29750"/>
            </a:xfrm>
            <a:custGeom>
              <a:rect b="b" l="l" r="r" t="t"/>
              <a:pathLst>
                <a:path extrusionOk="0" h="1190" w="2899">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81"/>
            <p:cNvSpPr/>
            <p:nvPr/>
          </p:nvSpPr>
          <p:spPr>
            <a:xfrm>
              <a:off x="-52092425" y="2303525"/>
              <a:ext cx="279650" cy="318100"/>
            </a:xfrm>
            <a:custGeom>
              <a:rect b="b" l="l" r="r" t="t"/>
              <a:pathLst>
                <a:path extrusionOk="0" h="12724" w="11186">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81"/>
            <p:cNvSpPr/>
            <p:nvPr/>
          </p:nvSpPr>
          <p:spPr>
            <a:xfrm>
              <a:off x="-51998675" y="2454625"/>
              <a:ext cx="17325" cy="17350"/>
            </a:xfrm>
            <a:custGeom>
              <a:rect b="b" l="l" r="r" t="t"/>
              <a:pathLst>
                <a:path extrusionOk="0" h="694" w="693">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81"/>
            <p:cNvSpPr/>
            <p:nvPr/>
          </p:nvSpPr>
          <p:spPr>
            <a:xfrm>
              <a:off x="-51925450" y="2454625"/>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81"/>
            <p:cNvSpPr/>
            <p:nvPr/>
          </p:nvSpPr>
          <p:spPr>
            <a:xfrm>
              <a:off x="-51981350" y="2472725"/>
              <a:ext cx="55925" cy="55950"/>
            </a:xfrm>
            <a:custGeom>
              <a:rect b="b" l="l" r="r" t="t"/>
              <a:pathLst>
                <a:path extrusionOk="0" h="2238" w="2237">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5" name="Google Shape;10585;p81"/>
          <p:cNvGrpSpPr/>
          <p:nvPr/>
        </p:nvGrpSpPr>
        <p:grpSpPr>
          <a:xfrm>
            <a:off x="5727728" y="1306249"/>
            <a:ext cx="363756" cy="361090"/>
            <a:chOff x="-57189125" y="1904850"/>
            <a:chExt cx="320575" cy="318225"/>
          </a:xfrm>
        </p:grpSpPr>
        <p:sp>
          <p:nvSpPr>
            <p:cNvPr id="10586" name="Google Shape;10586;p81"/>
            <p:cNvSpPr/>
            <p:nvPr/>
          </p:nvSpPr>
          <p:spPr>
            <a:xfrm>
              <a:off x="-57073350" y="2072625"/>
              <a:ext cx="18125" cy="17350"/>
            </a:xfrm>
            <a:custGeom>
              <a:rect b="b" l="l" r="r" t="t"/>
              <a:pathLst>
                <a:path extrusionOk="0" h="694" w="725">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81"/>
            <p:cNvSpPr/>
            <p:nvPr/>
          </p:nvSpPr>
          <p:spPr>
            <a:xfrm>
              <a:off x="-569985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81"/>
            <p:cNvSpPr/>
            <p:nvPr/>
          </p:nvSpPr>
          <p:spPr>
            <a:xfrm>
              <a:off x="-57035550" y="20072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81"/>
            <p:cNvSpPr/>
            <p:nvPr/>
          </p:nvSpPr>
          <p:spPr>
            <a:xfrm>
              <a:off x="-57063900" y="2135825"/>
              <a:ext cx="73275" cy="28975"/>
            </a:xfrm>
            <a:custGeom>
              <a:rect b="b" l="l" r="r" t="t"/>
              <a:pathLst>
                <a:path extrusionOk="0" h="1159" w="2931">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81"/>
            <p:cNvSpPr/>
            <p:nvPr/>
          </p:nvSpPr>
          <p:spPr>
            <a:xfrm>
              <a:off x="-57189125" y="1904850"/>
              <a:ext cx="320575" cy="318225"/>
            </a:xfrm>
            <a:custGeom>
              <a:rect b="b" l="l" r="r" t="t"/>
              <a:pathLst>
                <a:path extrusionOk="0" h="12729" w="12823">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1" name="Google Shape;10591;p81"/>
          <p:cNvGrpSpPr/>
          <p:nvPr/>
        </p:nvGrpSpPr>
        <p:grpSpPr>
          <a:xfrm>
            <a:off x="5728621" y="1800985"/>
            <a:ext cx="361969" cy="316411"/>
            <a:chOff x="-57187550" y="2314425"/>
            <a:chExt cx="319000" cy="278850"/>
          </a:xfrm>
        </p:grpSpPr>
        <p:sp>
          <p:nvSpPr>
            <p:cNvPr id="10592" name="Google Shape;10592;p81"/>
            <p:cNvSpPr/>
            <p:nvPr/>
          </p:nvSpPr>
          <p:spPr>
            <a:xfrm>
              <a:off x="-57073350" y="2445950"/>
              <a:ext cx="18125" cy="17350"/>
            </a:xfrm>
            <a:custGeom>
              <a:rect b="b" l="l" r="r" t="t"/>
              <a:pathLst>
                <a:path extrusionOk="0" h="694" w="725">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81"/>
            <p:cNvSpPr/>
            <p:nvPr/>
          </p:nvSpPr>
          <p:spPr>
            <a:xfrm>
              <a:off x="-56998525" y="24451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81"/>
            <p:cNvSpPr/>
            <p:nvPr/>
          </p:nvSpPr>
          <p:spPr>
            <a:xfrm>
              <a:off x="-57063900" y="2508375"/>
              <a:ext cx="73275" cy="29750"/>
            </a:xfrm>
            <a:custGeom>
              <a:rect b="b" l="l" r="r" t="t"/>
              <a:pathLst>
                <a:path extrusionOk="0" h="1190" w="2931">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81"/>
            <p:cNvSpPr/>
            <p:nvPr/>
          </p:nvSpPr>
          <p:spPr>
            <a:xfrm>
              <a:off x="-57187550" y="2314425"/>
              <a:ext cx="319000" cy="278850"/>
            </a:xfrm>
            <a:custGeom>
              <a:rect b="b" l="l" r="r" t="t"/>
              <a:pathLst>
                <a:path extrusionOk="0" h="11154" w="1276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6" name="Google Shape;10596;p81"/>
          <p:cNvGrpSpPr/>
          <p:nvPr/>
        </p:nvGrpSpPr>
        <p:grpSpPr>
          <a:xfrm>
            <a:off x="5745585" y="2230534"/>
            <a:ext cx="328042" cy="361771"/>
            <a:chOff x="-57172600" y="2686375"/>
            <a:chExt cx="289100" cy="318825"/>
          </a:xfrm>
        </p:grpSpPr>
        <p:sp>
          <p:nvSpPr>
            <p:cNvPr id="10597" name="Google Shape;10597;p81"/>
            <p:cNvSpPr/>
            <p:nvPr/>
          </p:nvSpPr>
          <p:spPr>
            <a:xfrm>
              <a:off x="-57063900" y="2937625"/>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81"/>
            <p:cNvSpPr/>
            <p:nvPr/>
          </p:nvSpPr>
          <p:spPr>
            <a:xfrm>
              <a:off x="-57172600" y="2686375"/>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9" name="Google Shape;10599;p81"/>
          <p:cNvGrpSpPr/>
          <p:nvPr/>
        </p:nvGrpSpPr>
        <p:grpSpPr>
          <a:xfrm>
            <a:off x="7958434" y="1304461"/>
            <a:ext cx="361090" cy="359303"/>
            <a:chOff x="-55225575" y="1903275"/>
            <a:chExt cx="318225" cy="316650"/>
          </a:xfrm>
        </p:grpSpPr>
        <p:sp>
          <p:nvSpPr>
            <p:cNvPr id="10600" name="Google Shape;10600;p81"/>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81"/>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81"/>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81"/>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81"/>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5" name="Google Shape;10605;p81"/>
          <p:cNvGrpSpPr/>
          <p:nvPr/>
        </p:nvGrpSpPr>
        <p:grpSpPr>
          <a:xfrm>
            <a:off x="7969611" y="1780418"/>
            <a:ext cx="338736" cy="359303"/>
            <a:chOff x="-55217700" y="2296300"/>
            <a:chExt cx="298525" cy="316650"/>
          </a:xfrm>
        </p:grpSpPr>
        <p:sp>
          <p:nvSpPr>
            <p:cNvPr id="10606" name="Google Shape;10606;p81"/>
            <p:cNvSpPr/>
            <p:nvPr/>
          </p:nvSpPr>
          <p:spPr>
            <a:xfrm>
              <a:off x="-55105075" y="242627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81"/>
            <p:cNvSpPr/>
            <p:nvPr/>
          </p:nvSpPr>
          <p:spPr>
            <a:xfrm>
              <a:off x="-55030250" y="24262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81"/>
            <p:cNvSpPr/>
            <p:nvPr/>
          </p:nvSpPr>
          <p:spPr>
            <a:xfrm>
              <a:off x="-55095625" y="2488675"/>
              <a:ext cx="73275" cy="29775"/>
            </a:xfrm>
            <a:custGeom>
              <a:rect b="b" l="l" r="r" t="t"/>
              <a:pathLst>
                <a:path extrusionOk="0" h="1191" w="293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81"/>
            <p:cNvSpPr/>
            <p:nvPr/>
          </p:nvSpPr>
          <p:spPr>
            <a:xfrm>
              <a:off x="-55217700" y="2296300"/>
              <a:ext cx="298525" cy="316650"/>
            </a:xfrm>
            <a:custGeom>
              <a:rect b="b" l="l" r="r" t="t"/>
              <a:pathLst>
                <a:path extrusionOk="0" h="12666" w="11941">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0" name="Google Shape;10610;p81"/>
          <p:cNvGrpSpPr/>
          <p:nvPr/>
        </p:nvGrpSpPr>
        <p:grpSpPr>
          <a:xfrm>
            <a:off x="7957541" y="2233002"/>
            <a:ext cx="362877" cy="359303"/>
            <a:chOff x="-55229525" y="2688550"/>
            <a:chExt cx="319800" cy="316650"/>
          </a:xfrm>
        </p:grpSpPr>
        <p:sp>
          <p:nvSpPr>
            <p:cNvPr id="10611" name="Google Shape;10611;p81"/>
            <p:cNvSpPr/>
            <p:nvPr/>
          </p:nvSpPr>
          <p:spPr>
            <a:xfrm>
              <a:off x="-55104275" y="2919525"/>
              <a:ext cx="72475" cy="28950"/>
            </a:xfrm>
            <a:custGeom>
              <a:rect b="b" l="l" r="r" t="t"/>
              <a:pathLst>
                <a:path extrusionOk="0" h="1158" w="2899">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81"/>
            <p:cNvSpPr/>
            <p:nvPr/>
          </p:nvSpPr>
          <p:spPr>
            <a:xfrm>
              <a:off x="-55039700" y="2856300"/>
              <a:ext cx="18125" cy="17350"/>
            </a:xfrm>
            <a:custGeom>
              <a:rect b="b" l="l" r="r" t="t"/>
              <a:pathLst>
                <a:path extrusionOk="0" h="694" w="725">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81"/>
            <p:cNvSpPr/>
            <p:nvPr/>
          </p:nvSpPr>
          <p:spPr>
            <a:xfrm>
              <a:off x="-55113750" y="2856300"/>
              <a:ext cx="17350" cy="17350"/>
            </a:xfrm>
            <a:custGeom>
              <a:rect b="b" l="l" r="r" t="t"/>
              <a:pathLst>
                <a:path extrusionOk="0" h="694" w="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81"/>
            <p:cNvSpPr/>
            <p:nvPr/>
          </p:nvSpPr>
          <p:spPr>
            <a:xfrm>
              <a:off x="-55229525" y="2688550"/>
              <a:ext cx="319800" cy="316650"/>
            </a:xfrm>
            <a:custGeom>
              <a:rect b="b" l="l" r="r" t="t"/>
              <a:pathLst>
                <a:path extrusionOk="0" h="12666" w="12792">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5" name="Google Shape;10615;p81"/>
          <p:cNvGrpSpPr/>
          <p:nvPr/>
        </p:nvGrpSpPr>
        <p:grpSpPr>
          <a:xfrm>
            <a:off x="6653760" y="2684124"/>
            <a:ext cx="338765" cy="361090"/>
            <a:chOff x="-53288825" y="1903275"/>
            <a:chExt cx="298550" cy="318225"/>
          </a:xfrm>
        </p:grpSpPr>
        <p:sp>
          <p:nvSpPr>
            <p:cNvPr id="10616" name="Google Shape;10616;p81"/>
            <p:cNvSpPr/>
            <p:nvPr/>
          </p:nvSpPr>
          <p:spPr>
            <a:xfrm>
              <a:off x="-53214000" y="2052925"/>
              <a:ext cx="18150" cy="17350"/>
            </a:xfrm>
            <a:custGeom>
              <a:rect b="b" l="l" r="r" t="t"/>
              <a:pathLst>
                <a:path extrusionOk="0" h="694" w="726">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81"/>
            <p:cNvSpPr/>
            <p:nvPr/>
          </p:nvSpPr>
          <p:spPr>
            <a:xfrm>
              <a:off x="-53139175" y="205292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81"/>
            <p:cNvSpPr/>
            <p:nvPr/>
          </p:nvSpPr>
          <p:spPr>
            <a:xfrm>
              <a:off x="-53288825" y="1903275"/>
              <a:ext cx="298550" cy="318225"/>
            </a:xfrm>
            <a:custGeom>
              <a:rect b="b" l="l" r="r" t="t"/>
              <a:pathLst>
                <a:path extrusionOk="0" h="12729" w="11942">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9" name="Google Shape;10619;p81"/>
          <p:cNvGrpSpPr/>
          <p:nvPr/>
        </p:nvGrpSpPr>
        <p:grpSpPr>
          <a:xfrm>
            <a:off x="6642143" y="3135800"/>
            <a:ext cx="361998" cy="361090"/>
            <a:chOff x="-53299850" y="2294725"/>
            <a:chExt cx="319025" cy="318225"/>
          </a:xfrm>
        </p:grpSpPr>
        <p:sp>
          <p:nvSpPr>
            <p:cNvPr id="10620" name="Google Shape;10620;p81"/>
            <p:cNvSpPr/>
            <p:nvPr/>
          </p:nvSpPr>
          <p:spPr>
            <a:xfrm>
              <a:off x="-53175400" y="2526500"/>
              <a:ext cx="72475" cy="29750"/>
            </a:xfrm>
            <a:custGeom>
              <a:rect b="b" l="l" r="r" t="t"/>
              <a:pathLst>
                <a:path extrusionOk="0" h="1190" w="2899">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81"/>
            <p:cNvSpPr/>
            <p:nvPr/>
          </p:nvSpPr>
          <p:spPr>
            <a:xfrm>
              <a:off x="-53299850" y="2294725"/>
              <a:ext cx="319025" cy="318225"/>
            </a:xfrm>
            <a:custGeom>
              <a:rect b="b" l="l" r="r" t="t"/>
              <a:pathLst>
                <a:path extrusionOk="0" h="12729" w="12761">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2" name="Google Shape;10622;p81"/>
          <p:cNvGrpSpPr/>
          <p:nvPr/>
        </p:nvGrpSpPr>
        <p:grpSpPr>
          <a:xfrm>
            <a:off x="6664936" y="3604259"/>
            <a:ext cx="316411" cy="360211"/>
            <a:chOff x="-53278575" y="2687750"/>
            <a:chExt cx="278850" cy="317450"/>
          </a:xfrm>
        </p:grpSpPr>
        <p:sp>
          <p:nvSpPr>
            <p:cNvPr id="10623" name="Google Shape;10623;p81"/>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81"/>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81"/>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81"/>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7" name="Google Shape;10627;p81"/>
          <p:cNvGrpSpPr/>
          <p:nvPr/>
        </p:nvGrpSpPr>
        <p:grpSpPr>
          <a:xfrm>
            <a:off x="7986330" y="3603947"/>
            <a:ext cx="361998" cy="362310"/>
            <a:chOff x="-52101875" y="2687475"/>
            <a:chExt cx="319025" cy="319300"/>
          </a:xfrm>
        </p:grpSpPr>
        <p:sp>
          <p:nvSpPr>
            <p:cNvPr id="10628" name="Google Shape;10628;p81"/>
            <p:cNvSpPr/>
            <p:nvPr/>
          </p:nvSpPr>
          <p:spPr>
            <a:xfrm>
              <a:off x="-519782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81"/>
            <p:cNvSpPr/>
            <p:nvPr/>
          </p:nvSpPr>
          <p:spPr>
            <a:xfrm>
              <a:off x="-51988450" y="2857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81"/>
            <p:cNvSpPr/>
            <p:nvPr/>
          </p:nvSpPr>
          <p:spPr>
            <a:xfrm>
              <a:off x="-51913625" y="28571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81"/>
            <p:cNvSpPr/>
            <p:nvPr/>
          </p:nvSpPr>
          <p:spPr>
            <a:xfrm>
              <a:off x="-52101875" y="2687475"/>
              <a:ext cx="319025" cy="319300"/>
            </a:xfrm>
            <a:custGeom>
              <a:rect b="b" l="l" r="r" t="t"/>
              <a:pathLst>
                <a:path extrusionOk="0" h="12772" w="12761">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2" name="Google Shape;10632;p81"/>
          <p:cNvGrpSpPr/>
          <p:nvPr/>
        </p:nvGrpSpPr>
        <p:grpSpPr>
          <a:xfrm>
            <a:off x="6201079" y="1305369"/>
            <a:ext cx="317290" cy="361090"/>
            <a:chOff x="-56774050" y="1904075"/>
            <a:chExt cx="279625" cy="318225"/>
          </a:xfrm>
        </p:grpSpPr>
        <p:sp>
          <p:nvSpPr>
            <p:cNvPr id="10633" name="Google Shape;10633;p81"/>
            <p:cNvSpPr/>
            <p:nvPr/>
          </p:nvSpPr>
          <p:spPr>
            <a:xfrm>
              <a:off x="-56671650" y="2135825"/>
              <a:ext cx="72475" cy="28975"/>
            </a:xfrm>
            <a:custGeom>
              <a:rect b="b" l="l" r="r" t="t"/>
              <a:pathLst>
                <a:path extrusionOk="0" h="1159" w="289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81"/>
            <p:cNvSpPr/>
            <p:nvPr/>
          </p:nvSpPr>
          <p:spPr>
            <a:xfrm>
              <a:off x="-56774050" y="1904075"/>
              <a:ext cx="279625" cy="318225"/>
            </a:xfrm>
            <a:custGeom>
              <a:rect b="b" l="l" r="r" t="t"/>
              <a:pathLst>
                <a:path extrusionOk="0" h="12729" w="11185">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5" name="Google Shape;10635;p81"/>
          <p:cNvGrpSpPr/>
          <p:nvPr/>
        </p:nvGrpSpPr>
        <p:grpSpPr>
          <a:xfrm>
            <a:off x="6201079" y="1778631"/>
            <a:ext cx="317290" cy="361090"/>
            <a:chOff x="-56774850" y="2294725"/>
            <a:chExt cx="279625" cy="318225"/>
          </a:xfrm>
        </p:grpSpPr>
        <p:sp>
          <p:nvSpPr>
            <p:cNvPr id="10636" name="Google Shape;10636;p81"/>
            <p:cNvSpPr/>
            <p:nvPr/>
          </p:nvSpPr>
          <p:spPr>
            <a:xfrm>
              <a:off x="-56681100"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81"/>
            <p:cNvSpPr/>
            <p:nvPr/>
          </p:nvSpPr>
          <p:spPr>
            <a:xfrm>
              <a:off x="-56606275"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81"/>
            <p:cNvSpPr/>
            <p:nvPr/>
          </p:nvSpPr>
          <p:spPr>
            <a:xfrm>
              <a:off x="-56774850" y="2294725"/>
              <a:ext cx="279625" cy="318225"/>
            </a:xfrm>
            <a:custGeom>
              <a:rect b="b" l="l" r="r" t="t"/>
              <a:pathLst>
                <a:path extrusionOk="0" h="12729" w="11185">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9" name="Google Shape;10639;p81"/>
          <p:cNvGrpSpPr/>
          <p:nvPr/>
        </p:nvGrpSpPr>
        <p:grpSpPr>
          <a:xfrm>
            <a:off x="6222086" y="2231215"/>
            <a:ext cx="275278" cy="360182"/>
            <a:chOff x="-56756725" y="2686975"/>
            <a:chExt cx="242600" cy="317425"/>
          </a:xfrm>
        </p:grpSpPr>
        <p:sp>
          <p:nvSpPr>
            <p:cNvPr id="10640" name="Google Shape;10640;p81"/>
            <p:cNvSpPr/>
            <p:nvPr/>
          </p:nvSpPr>
          <p:spPr>
            <a:xfrm>
              <a:off x="-5668110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81"/>
            <p:cNvSpPr/>
            <p:nvPr/>
          </p:nvSpPr>
          <p:spPr>
            <a:xfrm>
              <a:off x="-566062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81"/>
            <p:cNvSpPr/>
            <p:nvPr/>
          </p:nvSpPr>
          <p:spPr>
            <a:xfrm>
              <a:off x="-56756725" y="2686975"/>
              <a:ext cx="242600" cy="317425"/>
            </a:xfrm>
            <a:custGeom>
              <a:rect b="b" l="l" r="r" t="t"/>
              <a:pathLst>
                <a:path extrusionOk="0" h="12697" w="9704">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3" name="Google Shape;10643;p81"/>
          <p:cNvGrpSpPr/>
          <p:nvPr/>
        </p:nvGrpSpPr>
        <p:grpSpPr>
          <a:xfrm>
            <a:off x="4870518" y="2684124"/>
            <a:ext cx="337346" cy="361998"/>
            <a:chOff x="-54826975" y="1903275"/>
            <a:chExt cx="297300" cy="319025"/>
          </a:xfrm>
        </p:grpSpPr>
        <p:sp>
          <p:nvSpPr>
            <p:cNvPr id="10644" name="Google Shape;10644;p81"/>
            <p:cNvSpPr/>
            <p:nvPr/>
          </p:nvSpPr>
          <p:spPr>
            <a:xfrm>
              <a:off x="-54712850" y="2135825"/>
              <a:ext cx="73275" cy="28975"/>
            </a:xfrm>
            <a:custGeom>
              <a:rect b="b" l="l" r="r" t="t"/>
              <a:pathLst>
                <a:path extrusionOk="0" h="1159" w="2931">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81"/>
            <p:cNvSpPr/>
            <p:nvPr/>
          </p:nvSpPr>
          <p:spPr>
            <a:xfrm>
              <a:off x="-54826975" y="1903275"/>
              <a:ext cx="297300" cy="319025"/>
            </a:xfrm>
            <a:custGeom>
              <a:rect b="b" l="l" r="r" t="t"/>
              <a:pathLst>
                <a:path extrusionOk="0" h="12761" w="11892">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81"/>
            <p:cNvSpPr/>
            <p:nvPr/>
          </p:nvSpPr>
          <p:spPr>
            <a:xfrm>
              <a:off x="-54722300" y="1997800"/>
              <a:ext cx="92175" cy="17350"/>
            </a:xfrm>
            <a:custGeom>
              <a:rect b="b" l="l" r="r" t="t"/>
              <a:pathLst>
                <a:path extrusionOk="0" h="694" w="3687">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7" name="Google Shape;10647;p81"/>
          <p:cNvGrpSpPr/>
          <p:nvPr/>
        </p:nvGrpSpPr>
        <p:grpSpPr>
          <a:xfrm>
            <a:off x="4858206" y="3137587"/>
            <a:ext cx="361969" cy="359274"/>
            <a:chOff x="-54836500" y="2296300"/>
            <a:chExt cx="319000" cy="316625"/>
          </a:xfrm>
        </p:grpSpPr>
        <p:sp>
          <p:nvSpPr>
            <p:cNvPr id="10648" name="Google Shape;10648;p81"/>
            <p:cNvSpPr/>
            <p:nvPr/>
          </p:nvSpPr>
          <p:spPr>
            <a:xfrm>
              <a:off x="-54722300" y="244595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81"/>
            <p:cNvSpPr/>
            <p:nvPr/>
          </p:nvSpPr>
          <p:spPr>
            <a:xfrm>
              <a:off x="-54647475" y="244595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81"/>
            <p:cNvSpPr/>
            <p:nvPr/>
          </p:nvSpPr>
          <p:spPr>
            <a:xfrm>
              <a:off x="-54712850" y="2508375"/>
              <a:ext cx="73275" cy="29750"/>
            </a:xfrm>
            <a:custGeom>
              <a:rect b="b" l="l" r="r" t="t"/>
              <a:pathLst>
                <a:path extrusionOk="0" h="1190" w="2931">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81"/>
            <p:cNvSpPr/>
            <p:nvPr/>
          </p:nvSpPr>
          <p:spPr>
            <a:xfrm>
              <a:off x="-54836500" y="2296300"/>
              <a:ext cx="319000" cy="316625"/>
            </a:xfrm>
            <a:custGeom>
              <a:rect b="b" l="l" r="r" t="t"/>
              <a:pathLst>
                <a:path extrusionOk="0" h="12665" w="1276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2" name="Google Shape;10652;p81"/>
          <p:cNvGrpSpPr/>
          <p:nvPr/>
        </p:nvGrpSpPr>
        <p:grpSpPr>
          <a:xfrm>
            <a:off x="4879652" y="3604259"/>
            <a:ext cx="319078" cy="361090"/>
            <a:chOff x="-54817600" y="2687750"/>
            <a:chExt cx="281200" cy="318225"/>
          </a:xfrm>
        </p:grpSpPr>
        <p:sp>
          <p:nvSpPr>
            <p:cNvPr id="10653" name="Google Shape;10653;p81"/>
            <p:cNvSpPr/>
            <p:nvPr/>
          </p:nvSpPr>
          <p:spPr>
            <a:xfrm>
              <a:off x="-54712850" y="2919525"/>
              <a:ext cx="73275" cy="28950"/>
            </a:xfrm>
            <a:custGeom>
              <a:rect b="b" l="l" r="r" t="t"/>
              <a:pathLst>
                <a:path extrusionOk="0" h="1158" w="2931">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81"/>
            <p:cNvSpPr/>
            <p:nvPr/>
          </p:nvSpPr>
          <p:spPr>
            <a:xfrm>
              <a:off x="-54722300" y="285630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81"/>
            <p:cNvSpPr/>
            <p:nvPr/>
          </p:nvSpPr>
          <p:spPr>
            <a:xfrm>
              <a:off x="-54647475" y="28563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81"/>
            <p:cNvSpPr/>
            <p:nvPr/>
          </p:nvSpPr>
          <p:spPr>
            <a:xfrm>
              <a:off x="-54817600" y="2687750"/>
              <a:ext cx="281200" cy="318225"/>
            </a:xfrm>
            <a:custGeom>
              <a:rect b="b" l="l" r="r" t="t"/>
              <a:pathLst>
                <a:path extrusionOk="0" h="12729" w="11248">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7" name="Google Shape;10657;p81"/>
          <p:cNvGrpSpPr/>
          <p:nvPr/>
        </p:nvGrpSpPr>
        <p:grpSpPr>
          <a:xfrm>
            <a:off x="7110476" y="2684124"/>
            <a:ext cx="317290" cy="359303"/>
            <a:chOff x="-52887125" y="1903275"/>
            <a:chExt cx="279625" cy="316650"/>
          </a:xfrm>
        </p:grpSpPr>
        <p:sp>
          <p:nvSpPr>
            <p:cNvPr id="10658" name="Google Shape;10658;p81"/>
            <p:cNvSpPr/>
            <p:nvPr/>
          </p:nvSpPr>
          <p:spPr>
            <a:xfrm>
              <a:off x="-52783950" y="2135825"/>
              <a:ext cx="73275" cy="28975"/>
            </a:xfrm>
            <a:custGeom>
              <a:rect b="b" l="l" r="r" t="t"/>
              <a:pathLst>
                <a:path extrusionOk="0" h="1159" w="2931">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81"/>
            <p:cNvSpPr/>
            <p:nvPr/>
          </p:nvSpPr>
          <p:spPr>
            <a:xfrm>
              <a:off x="-52887125" y="1903275"/>
              <a:ext cx="279625" cy="316650"/>
            </a:xfrm>
            <a:custGeom>
              <a:rect b="b" l="l" r="r" t="t"/>
              <a:pathLst>
                <a:path extrusionOk="0" h="12666" w="11185">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0" name="Google Shape;10660;p81"/>
          <p:cNvGrpSpPr/>
          <p:nvPr/>
        </p:nvGrpSpPr>
        <p:grpSpPr>
          <a:xfrm>
            <a:off x="7089030" y="3134920"/>
            <a:ext cx="360182" cy="361969"/>
            <a:chOff x="-52906025" y="2293950"/>
            <a:chExt cx="317425" cy="319000"/>
          </a:xfrm>
        </p:grpSpPr>
        <p:sp>
          <p:nvSpPr>
            <p:cNvPr id="10661" name="Google Shape;10661;p81"/>
            <p:cNvSpPr/>
            <p:nvPr/>
          </p:nvSpPr>
          <p:spPr>
            <a:xfrm>
              <a:off x="-52783950" y="2526500"/>
              <a:ext cx="73275" cy="29750"/>
            </a:xfrm>
            <a:custGeom>
              <a:rect b="b" l="l" r="r" t="t"/>
              <a:pathLst>
                <a:path extrusionOk="0" h="1190" w="2931">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81"/>
            <p:cNvSpPr/>
            <p:nvPr/>
          </p:nvSpPr>
          <p:spPr>
            <a:xfrm>
              <a:off x="-52718575"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81"/>
            <p:cNvSpPr/>
            <p:nvPr/>
          </p:nvSpPr>
          <p:spPr>
            <a:xfrm>
              <a:off x="-52906025" y="2293950"/>
              <a:ext cx="317425" cy="319000"/>
            </a:xfrm>
            <a:custGeom>
              <a:rect b="b" l="l" r="r" t="t"/>
              <a:pathLst>
                <a:path extrusionOk="0" h="12760" w="12697">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4" name="Google Shape;10664;p81"/>
          <p:cNvGrpSpPr/>
          <p:nvPr/>
        </p:nvGrpSpPr>
        <p:grpSpPr>
          <a:xfrm>
            <a:off x="7110476" y="3603379"/>
            <a:ext cx="317290" cy="361090"/>
            <a:chOff x="-52887125" y="2686975"/>
            <a:chExt cx="279625" cy="318225"/>
          </a:xfrm>
        </p:grpSpPr>
        <p:sp>
          <p:nvSpPr>
            <p:cNvPr id="10665" name="Google Shape;10665;p81"/>
            <p:cNvSpPr/>
            <p:nvPr/>
          </p:nvSpPr>
          <p:spPr>
            <a:xfrm>
              <a:off x="-52783950" y="2919525"/>
              <a:ext cx="73275" cy="28950"/>
            </a:xfrm>
            <a:custGeom>
              <a:rect b="b" l="l" r="r" t="t"/>
              <a:pathLst>
                <a:path extrusionOk="0" h="1158" w="2931">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81"/>
            <p:cNvSpPr/>
            <p:nvPr/>
          </p:nvSpPr>
          <p:spPr>
            <a:xfrm>
              <a:off x="-52793400"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81"/>
            <p:cNvSpPr/>
            <p:nvPr/>
          </p:nvSpPr>
          <p:spPr>
            <a:xfrm>
              <a:off x="-5271857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81"/>
            <p:cNvSpPr/>
            <p:nvPr/>
          </p:nvSpPr>
          <p:spPr>
            <a:xfrm>
              <a:off x="-52887125" y="2686975"/>
              <a:ext cx="279625" cy="318225"/>
            </a:xfrm>
            <a:custGeom>
              <a:rect b="b" l="l" r="r" t="t"/>
              <a:pathLst>
                <a:path extrusionOk="0" h="12729" w="11185">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9" name="Google Shape;10669;p81"/>
          <p:cNvGrpSpPr/>
          <p:nvPr/>
        </p:nvGrpSpPr>
        <p:grpSpPr>
          <a:xfrm>
            <a:off x="6220848" y="4062998"/>
            <a:ext cx="318170" cy="359303"/>
            <a:chOff x="-51722225" y="1915100"/>
            <a:chExt cx="280400" cy="316650"/>
          </a:xfrm>
        </p:grpSpPr>
        <p:sp>
          <p:nvSpPr>
            <p:cNvPr id="10670" name="Google Shape;10670;p81"/>
            <p:cNvSpPr/>
            <p:nvPr/>
          </p:nvSpPr>
          <p:spPr>
            <a:xfrm>
              <a:off x="-51618275" y="2146075"/>
              <a:ext cx="73275" cy="29750"/>
            </a:xfrm>
            <a:custGeom>
              <a:rect b="b" l="l" r="r" t="t"/>
              <a:pathLst>
                <a:path extrusionOk="0" h="1190" w="2931">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81"/>
            <p:cNvSpPr/>
            <p:nvPr/>
          </p:nvSpPr>
          <p:spPr>
            <a:xfrm>
              <a:off x="-51627725"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81"/>
            <p:cNvSpPr/>
            <p:nvPr/>
          </p:nvSpPr>
          <p:spPr>
            <a:xfrm>
              <a:off x="-51552900"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81"/>
            <p:cNvSpPr/>
            <p:nvPr/>
          </p:nvSpPr>
          <p:spPr>
            <a:xfrm>
              <a:off x="-51722225" y="1915100"/>
              <a:ext cx="280400" cy="316650"/>
            </a:xfrm>
            <a:custGeom>
              <a:rect b="b" l="l" r="r" t="t"/>
              <a:pathLst>
                <a:path extrusionOk="0" h="12666" w="1121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4" name="Google Shape;10674;p81"/>
          <p:cNvGrpSpPr/>
          <p:nvPr/>
        </p:nvGrpSpPr>
        <p:grpSpPr>
          <a:xfrm>
            <a:off x="6616678" y="1303695"/>
            <a:ext cx="370905" cy="360976"/>
            <a:chOff x="-56407800" y="1902600"/>
            <a:chExt cx="326875" cy="318125"/>
          </a:xfrm>
        </p:grpSpPr>
        <p:sp>
          <p:nvSpPr>
            <p:cNvPr id="10675" name="Google Shape;10675;p81"/>
            <p:cNvSpPr/>
            <p:nvPr/>
          </p:nvSpPr>
          <p:spPr>
            <a:xfrm>
              <a:off x="-562896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81"/>
            <p:cNvSpPr/>
            <p:nvPr/>
          </p:nvSpPr>
          <p:spPr>
            <a:xfrm>
              <a:off x="-562156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81"/>
            <p:cNvSpPr/>
            <p:nvPr/>
          </p:nvSpPr>
          <p:spPr>
            <a:xfrm>
              <a:off x="-56407800" y="1902600"/>
              <a:ext cx="326875" cy="318125"/>
            </a:xfrm>
            <a:custGeom>
              <a:rect b="b" l="l" r="r" t="t"/>
              <a:pathLst>
                <a:path extrusionOk="0" h="12725" w="1307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8" name="Google Shape;10678;p81"/>
          <p:cNvGrpSpPr/>
          <p:nvPr/>
        </p:nvGrpSpPr>
        <p:grpSpPr>
          <a:xfrm>
            <a:off x="6622479" y="1790262"/>
            <a:ext cx="359303" cy="338736"/>
            <a:chOff x="-56401500" y="2304975"/>
            <a:chExt cx="316650" cy="298525"/>
          </a:xfrm>
        </p:grpSpPr>
        <p:sp>
          <p:nvSpPr>
            <p:cNvPr id="10679" name="Google Shape;10679;p81"/>
            <p:cNvSpPr/>
            <p:nvPr/>
          </p:nvSpPr>
          <p:spPr>
            <a:xfrm>
              <a:off x="-56289650" y="2436500"/>
              <a:ext cx="17325" cy="18150"/>
            </a:xfrm>
            <a:custGeom>
              <a:rect b="b" l="l" r="r" t="t"/>
              <a:pathLst>
                <a:path extrusionOk="0" h="726" w="693">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81"/>
            <p:cNvSpPr/>
            <p:nvPr/>
          </p:nvSpPr>
          <p:spPr>
            <a:xfrm>
              <a:off x="-56215625" y="243650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81"/>
            <p:cNvSpPr/>
            <p:nvPr/>
          </p:nvSpPr>
          <p:spPr>
            <a:xfrm>
              <a:off x="-56280200" y="2499700"/>
              <a:ext cx="73250" cy="29775"/>
            </a:xfrm>
            <a:custGeom>
              <a:rect b="b" l="l" r="r" t="t"/>
              <a:pathLst>
                <a:path extrusionOk="0" h="1191" w="293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81"/>
            <p:cNvSpPr/>
            <p:nvPr/>
          </p:nvSpPr>
          <p:spPr>
            <a:xfrm>
              <a:off x="-56401500" y="2304975"/>
              <a:ext cx="316650" cy="298525"/>
            </a:xfrm>
            <a:custGeom>
              <a:rect b="b" l="l" r="r" t="t"/>
              <a:pathLst>
                <a:path extrusionOk="0" h="11941" w="12666">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3" name="Google Shape;10683;p81"/>
          <p:cNvGrpSpPr/>
          <p:nvPr/>
        </p:nvGrpSpPr>
        <p:grpSpPr>
          <a:xfrm>
            <a:off x="5328863" y="2682337"/>
            <a:ext cx="319985" cy="361090"/>
            <a:chOff x="-54426150" y="1901700"/>
            <a:chExt cx="282000" cy="318225"/>
          </a:xfrm>
        </p:grpSpPr>
        <p:sp>
          <p:nvSpPr>
            <p:cNvPr id="10684" name="Google Shape;10684;p81"/>
            <p:cNvSpPr/>
            <p:nvPr/>
          </p:nvSpPr>
          <p:spPr>
            <a:xfrm>
              <a:off x="-54330850" y="2072625"/>
              <a:ext cx="18150" cy="17350"/>
            </a:xfrm>
            <a:custGeom>
              <a:rect b="b" l="l" r="r" t="t"/>
              <a:pathLst>
                <a:path extrusionOk="0" h="694" w="726">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81"/>
            <p:cNvSpPr/>
            <p:nvPr/>
          </p:nvSpPr>
          <p:spPr>
            <a:xfrm>
              <a:off x="-54256800" y="2072625"/>
              <a:ext cx="18125" cy="17350"/>
            </a:xfrm>
            <a:custGeom>
              <a:rect b="b" l="l" r="r" t="t"/>
              <a:pathLst>
                <a:path extrusionOk="0" h="694" w="725">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81"/>
            <p:cNvSpPr/>
            <p:nvPr/>
          </p:nvSpPr>
          <p:spPr>
            <a:xfrm>
              <a:off x="-54320600" y="2135825"/>
              <a:ext cx="72475" cy="28975"/>
            </a:xfrm>
            <a:custGeom>
              <a:rect b="b" l="l" r="r" t="t"/>
              <a:pathLst>
                <a:path extrusionOk="0" h="1159" w="289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81"/>
            <p:cNvSpPr/>
            <p:nvPr/>
          </p:nvSpPr>
          <p:spPr>
            <a:xfrm>
              <a:off x="-54426150" y="1901700"/>
              <a:ext cx="282000" cy="318225"/>
            </a:xfrm>
            <a:custGeom>
              <a:rect b="b" l="l" r="r" t="t"/>
              <a:pathLst>
                <a:path extrusionOk="0" h="12729" w="1128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8" name="Google Shape;10688;p81"/>
          <p:cNvGrpSpPr/>
          <p:nvPr/>
        </p:nvGrpSpPr>
        <p:grpSpPr>
          <a:xfrm>
            <a:off x="5328863" y="3135800"/>
            <a:ext cx="319985" cy="361998"/>
            <a:chOff x="-54426150" y="2294725"/>
            <a:chExt cx="282000" cy="319025"/>
          </a:xfrm>
        </p:grpSpPr>
        <p:sp>
          <p:nvSpPr>
            <p:cNvPr id="10689" name="Google Shape;10689;p81"/>
            <p:cNvSpPr/>
            <p:nvPr/>
          </p:nvSpPr>
          <p:spPr>
            <a:xfrm>
              <a:off x="-54320600" y="2527275"/>
              <a:ext cx="72475" cy="29750"/>
            </a:xfrm>
            <a:custGeom>
              <a:rect b="b" l="l" r="r" t="t"/>
              <a:pathLst>
                <a:path extrusionOk="0" h="1190" w="2899">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81"/>
            <p:cNvSpPr/>
            <p:nvPr/>
          </p:nvSpPr>
          <p:spPr>
            <a:xfrm>
              <a:off x="-54330850" y="2464075"/>
              <a:ext cx="18150" cy="18125"/>
            </a:xfrm>
            <a:custGeom>
              <a:rect b="b" l="l" r="r" t="t"/>
              <a:pathLst>
                <a:path extrusionOk="0" h="725" w="726">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81"/>
            <p:cNvSpPr/>
            <p:nvPr/>
          </p:nvSpPr>
          <p:spPr>
            <a:xfrm>
              <a:off x="-54256800" y="2464075"/>
              <a:ext cx="18125" cy="18125"/>
            </a:xfrm>
            <a:custGeom>
              <a:rect b="b" l="l" r="r" t="t"/>
              <a:pathLst>
                <a:path extrusionOk="0" h="725" w="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81"/>
            <p:cNvSpPr/>
            <p:nvPr/>
          </p:nvSpPr>
          <p:spPr>
            <a:xfrm>
              <a:off x="-54426150" y="2294725"/>
              <a:ext cx="282000" cy="319025"/>
            </a:xfrm>
            <a:custGeom>
              <a:rect b="b" l="l" r="r" t="t"/>
              <a:pathLst>
                <a:path extrusionOk="0" h="12761" w="1128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81"/>
            <p:cNvSpPr/>
            <p:nvPr/>
          </p:nvSpPr>
          <p:spPr>
            <a:xfrm>
              <a:off x="-54312725" y="2334125"/>
              <a:ext cx="54375" cy="53575"/>
            </a:xfrm>
            <a:custGeom>
              <a:rect b="b" l="l" r="r" t="t"/>
              <a:pathLst>
                <a:path extrusionOk="0" h="2143" w="2175">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4" name="Google Shape;10694;p81"/>
          <p:cNvGrpSpPr/>
          <p:nvPr/>
        </p:nvGrpSpPr>
        <p:grpSpPr>
          <a:xfrm>
            <a:off x="5327076" y="3603379"/>
            <a:ext cx="323560" cy="361969"/>
            <a:chOff x="-54427725" y="2686975"/>
            <a:chExt cx="285150" cy="319000"/>
          </a:xfrm>
        </p:grpSpPr>
        <p:sp>
          <p:nvSpPr>
            <p:cNvPr id="10695" name="Google Shape;10695;p81"/>
            <p:cNvSpPr/>
            <p:nvPr/>
          </p:nvSpPr>
          <p:spPr>
            <a:xfrm>
              <a:off x="-54320600" y="2919525"/>
              <a:ext cx="72475" cy="28950"/>
            </a:xfrm>
            <a:custGeom>
              <a:rect b="b" l="l" r="r" t="t"/>
              <a:pathLst>
                <a:path extrusionOk="0" h="1158" w="2899">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81"/>
            <p:cNvSpPr/>
            <p:nvPr/>
          </p:nvSpPr>
          <p:spPr>
            <a:xfrm>
              <a:off x="-54256800" y="28563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81"/>
            <p:cNvSpPr/>
            <p:nvPr/>
          </p:nvSpPr>
          <p:spPr>
            <a:xfrm>
              <a:off x="-54330850" y="2856300"/>
              <a:ext cx="18150" cy="17350"/>
            </a:xfrm>
            <a:custGeom>
              <a:rect b="b" l="l" r="r" t="t"/>
              <a:pathLst>
                <a:path extrusionOk="0" h="694" w="726">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81"/>
            <p:cNvSpPr/>
            <p:nvPr/>
          </p:nvSpPr>
          <p:spPr>
            <a:xfrm>
              <a:off x="-54427725" y="2686975"/>
              <a:ext cx="285150" cy="319000"/>
            </a:xfrm>
            <a:custGeom>
              <a:rect b="b" l="l" r="r" t="t"/>
              <a:pathLst>
                <a:path extrusionOk="0" h="12760" w="11406">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81"/>
            <p:cNvSpPr/>
            <p:nvPr/>
          </p:nvSpPr>
          <p:spPr>
            <a:xfrm>
              <a:off x="-54330850" y="2717875"/>
              <a:ext cx="93750" cy="85425"/>
            </a:xfrm>
            <a:custGeom>
              <a:rect b="b" l="l" r="r" t="t"/>
              <a:pathLst>
                <a:path extrusionOk="0" h="3417" w="375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0" name="Google Shape;10700;p81"/>
          <p:cNvGrpSpPr/>
          <p:nvPr/>
        </p:nvGrpSpPr>
        <p:grpSpPr>
          <a:xfrm>
            <a:off x="7533634" y="2684351"/>
            <a:ext cx="359303" cy="359984"/>
            <a:chOff x="-52513800" y="1903475"/>
            <a:chExt cx="316650" cy="317250"/>
          </a:xfrm>
        </p:grpSpPr>
        <p:sp>
          <p:nvSpPr>
            <p:cNvPr id="10701" name="Google Shape;10701;p81"/>
            <p:cNvSpPr/>
            <p:nvPr/>
          </p:nvSpPr>
          <p:spPr>
            <a:xfrm>
              <a:off x="-52391700" y="2135825"/>
              <a:ext cx="72475" cy="28975"/>
            </a:xfrm>
            <a:custGeom>
              <a:rect b="b" l="l" r="r" t="t"/>
              <a:pathLst>
                <a:path extrusionOk="0" h="1159" w="289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81"/>
            <p:cNvSpPr/>
            <p:nvPr/>
          </p:nvSpPr>
          <p:spPr>
            <a:xfrm>
              <a:off x="-52513800" y="1903475"/>
              <a:ext cx="316650" cy="317250"/>
            </a:xfrm>
            <a:custGeom>
              <a:rect b="b" l="l" r="r" t="t"/>
              <a:pathLst>
                <a:path extrusionOk="0" h="12690" w="12666">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3" name="Google Shape;10703;p81"/>
          <p:cNvGrpSpPr/>
          <p:nvPr/>
        </p:nvGrpSpPr>
        <p:grpSpPr>
          <a:xfrm>
            <a:off x="7543464" y="3136708"/>
            <a:ext cx="339644" cy="360182"/>
            <a:chOff x="-52505925" y="2295525"/>
            <a:chExt cx="299325" cy="317425"/>
          </a:xfrm>
        </p:grpSpPr>
        <p:sp>
          <p:nvSpPr>
            <p:cNvPr id="10704" name="Google Shape;10704;p81"/>
            <p:cNvSpPr/>
            <p:nvPr/>
          </p:nvSpPr>
          <p:spPr>
            <a:xfrm>
              <a:off x="-52401950" y="2526500"/>
              <a:ext cx="73275" cy="29750"/>
            </a:xfrm>
            <a:custGeom>
              <a:rect b="b" l="l" r="r" t="t"/>
              <a:pathLst>
                <a:path extrusionOk="0" h="1190" w="2931">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81"/>
            <p:cNvSpPr/>
            <p:nvPr/>
          </p:nvSpPr>
          <p:spPr>
            <a:xfrm>
              <a:off x="-52411400"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81"/>
            <p:cNvSpPr/>
            <p:nvPr/>
          </p:nvSpPr>
          <p:spPr>
            <a:xfrm>
              <a:off x="-5233657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81"/>
            <p:cNvSpPr/>
            <p:nvPr/>
          </p:nvSpPr>
          <p:spPr>
            <a:xfrm>
              <a:off x="-52505925" y="2295525"/>
              <a:ext cx="299325" cy="317425"/>
            </a:xfrm>
            <a:custGeom>
              <a:rect b="b" l="l" r="r" t="t"/>
              <a:pathLst>
                <a:path extrusionOk="0" h="12697" w="11973">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8" name="Google Shape;10708;p81"/>
          <p:cNvGrpSpPr/>
          <p:nvPr/>
        </p:nvGrpSpPr>
        <p:grpSpPr>
          <a:xfrm>
            <a:off x="7554641" y="3603379"/>
            <a:ext cx="317290" cy="361090"/>
            <a:chOff x="-52494100" y="2686975"/>
            <a:chExt cx="279625" cy="318225"/>
          </a:xfrm>
        </p:grpSpPr>
        <p:sp>
          <p:nvSpPr>
            <p:cNvPr id="10709" name="Google Shape;10709;p81"/>
            <p:cNvSpPr/>
            <p:nvPr/>
          </p:nvSpPr>
          <p:spPr>
            <a:xfrm>
              <a:off x="-52391700" y="2919525"/>
              <a:ext cx="72475" cy="28950"/>
            </a:xfrm>
            <a:custGeom>
              <a:rect b="b" l="l" r="r" t="t"/>
              <a:pathLst>
                <a:path extrusionOk="0" h="1158" w="2899">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81"/>
            <p:cNvSpPr/>
            <p:nvPr/>
          </p:nvSpPr>
          <p:spPr>
            <a:xfrm>
              <a:off x="-52401950" y="2856300"/>
              <a:ext cx="18125" cy="17350"/>
            </a:xfrm>
            <a:custGeom>
              <a:rect b="b" l="l" r="r" t="t"/>
              <a:pathLst>
                <a:path extrusionOk="0" h="694" w="725">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81"/>
            <p:cNvSpPr/>
            <p:nvPr/>
          </p:nvSpPr>
          <p:spPr>
            <a:xfrm>
              <a:off x="-52327925" y="2855525"/>
              <a:ext cx="18925" cy="17350"/>
            </a:xfrm>
            <a:custGeom>
              <a:rect b="b" l="l" r="r" t="t"/>
              <a:pathLst>
                <a:path extrusionOk="0" h="694" w="757">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81"/>
            <p:cNvSpPr/>
            <p:nvPr/>
          </p:nvSpPr>
          <p:spPr>
            <a:xfrm>
              <a:off x="-52494100" y="2686975"/>
              <a:ext cx="279625" cy="318225"/>
            </a:xfrm>
            <a:custGeom>
              <a:rect b="b" l="l" r="r" t="t"/>
              <a:pathLst>
                <a:path extrusionOk="0" h="12729" w="11185">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3" name="Google Shape;10713;p81"/>
          <p:cNvGrpSpPr/>
          <p:nvPr/>
        </p:nvGrpSpPr>
        <p:grpSpPr>
          <a:xfrm>
            <a:off x="6665412" y="4064322"/>
            <a:ext cx="315503" cy="361090"/>
            <a:chOff x="-51708850" y="2305750"/>
            <a:chExt cx="278050" cy="318225"/>
          </a:xfrm>
        </p:grpSpPr>
        <p:sp>
          <p:nvSpPr>
            <p:cNvPr id="10714" name="Google Shape;10714;p81"/>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81"/>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81"/>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7" name="Google Shape;10717;p81"/>
          <p:cNvGrpSpPr/>
          <p:nvPr/>
        </p:nvGrpSpPr>
        <p:grpSpPr>
          <a:xfrm>
            <a:off x="7536807" y="1306109"/>
            <a:ext cx="319089" cy="362073"/>
            <a:chOff x="1044400" y="2917425"/>
            <a:chExt cx="248125" cy="281550"/>
          </a:xfrm>
        </p:grpSpPr>
        <p:sp>
          <p:nvSpPr>
            <p:cNvPr id="10718" name="Google Shape;10718;p81"/>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81"/>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81"/>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81"/>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81"/>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chemeClr val="dk2"/>
            </a:solidFill>
            <a:ln>
              <a:noFill/>
            </a:ln>
          </p:spPr>
        </p:sp>
        <p:sp>
          <p:nvSpPr>
            <p:cNvPr id="10723" name="Google Shape;10723;p81"/>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sp>
        <p:sp>
          <p:nvSpPr>
            <p:cNvPr id="10724" name="Google Shape;10724;p81"/>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chemeClr val="dk2"/>
            </a:solidFill>
            <a:ln>
              <a:noFill/>
            </a:ln>
          </p:spPr>
        </p:sp>
        <p:sp>
          <p:nvSpPr>
            <p:cNvPr id="10725" name="Google Shape;10725;p81"/>
            <p:cNvSpPr/>
            <p:nvPr/>
          </p:nvSpPr>
          <p:spPr>
            <a:xfrm>
              <a:off x="1205975" y="2965750"/>
              <a:ext cx="21000" cy="16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81"/>
            <p:cNvSpPr/>
            <p:nvPr/>
          </p:nvSpPr>
          <p:spPr>
            <a:xfrm>
              <a:off x="1082225" y="2937250"/>
              <a:ext cx="11400" cy="26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27" name="Google Shape;10727;p81"/>
          <p:cNvSpPr/>
          <p:nvPr/>
        </p:nvSpPr>
        <p:spPr>
          <a:xfrm>
            <a:off x="6633660" y="2232052"/>
            <a:ext cx="343218" cy="362154"/>
          </a:xfrm>
          <a:custGeom>
            <a:rect b="b" l="l" r="r" t="t"/>
            <a:pathLst>
              <a:path extrusionOk="0" h="11207" w="10621">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731" name="Shape 10731"/>
        <p:cNvGrpSpPr/>
        <p:nvPr/>
      </p:nvGrpSpPr>
      <p:grpSpPr>
        <a:xfrm>
          <a:off x="0" y="0"/>
          <a:ext cx="0" cy="0"/>
          <a:chOff x="0" y="0"/>
          <a:chExt cx="0" cy="0"/>
        </a:xfrm>
      </p:grpSpPr>
      <p:sp>
        <p:nvSpPr>
          <p:cNvPr id="10732" name="Google Shape;10732;p82"/>
          <p:cNvSpPr txBox="1"/>
          <p:nvPr>
            <p:ph idx="4294967295" type="title"/>
          </p:nvPr>
        </p:nvSpPr>
        <p:spPr>
          <a:xfrm>
            <a:off x="849675"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10733" name="Google Shape;10733;p82"/>
          <p:cNvSpPr txBox="1"/>
          <p:nvPr>
            <p:ph idx="4294967295" type="title"/>
          </p:nvPr>
        </p:nvSpPr>
        <p:spPr>
          <a:xfrm>
            <a:off x="4858400"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10734" name="Google Shape;10734;p82"/>
          <p:cNvGrpSpPr/>
          <p:nvPr/>
        </p:nvGrpSpPr>
        <p:grpSpPr>
          <a:xfrm>
            <a:off x="889109" y="1303003"/>
            <a:ext cx="278288" cy="357036"/>
            <a:chOff x="-50489600" y="1947400"/>
            <a:chExt cx="233150" cy="299125"/>
          </a:xfrm>
        </p:grpSpPr>
        <p:sp>
          <p:nvSpPr>
            <p:cNvPr id="10735" name="Google Shape;10735;p82"/>
            <p:cNvSpPr/>
            <p:nvPr/>
          </p:nvSpPr>
          <p:spPr>
            <a:xfrm>
              <a:off x="-50382475" y="2018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82"/>
            <p:cNvSpPr/>
            <p:nvPr/>
          </p:nvSpPr>
          <p:spPr>
            <a:xfrm>
              <a:off x="-50489600" y="1947400"/>
              <a:ext cx="233150" cy="299125"/>
            </a:xfrm>
            <a:custGeom>
              <a:rect b="b" l="l" r="r" t="t"/>
              <a:pathLst>
                <a:path extrusionOk="0" h="11965" w="9326">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7" name="Google Shape;10737;p82"/>
          <p:cNvGrpSpPr/>
          <p:nvPr/>
        </p:nvGrpSpPr>
        <p:grpSpPr>
          <a:xfrm>
            <a:off x="849616" y="1757960"/>
            <a:ext cx="357274" cy="358199"/>
            <a:chOff x="-50523475" y="2316000"/>
            <a:chExt cx="299325" cy="300100"/>
          </a:xfrm>
        </p:grpSpPr>
        <p:sp>
          <p:nvSpPr>
            <p:cNvPr id="10738" name="Google Shape;10738;p82"/>
            <p:cNvSpPr/>
            <p:nvPr/>
          </p:nvSpPr>
          <p:spPr>
            <a:xfrm>
              <a:off x="-50453375" y="2387675"/>
              <a:ext cx="158350" cy="228425"/>
            </a:xfrm>
            <a:custGeom>
              <a:rect b="b" l="l" r="r" t="t"/>
              <a:pathLst>
                <a:path extrusionOk="0" h="9137" w="6334">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82"/>
            <p:cNvSpPr/>
            <p:nvPr/>
          </p:nvSpPr>
          <p:spPr>
            <a:xfrm>
              <a:off x="-50523475" y="2316000"/>
              <a:ext cx="299325" cy="178025"/>
            </a:xfrm>
            <a:custGeom>
              <a:rect b="b" l="l" r="r" t="t"/>
              <a:pathLst>
                <a:path extrusionOk="0" h="7121" w="11973">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0" name="Google Shape;10740;p82"/>
          <p:cNvGrpSpPr/>
          <p:nvPr/>
        </p:nvGrpSpPr>
        <p:grpSpPr>
          <a:xfrm>
            <a:off x="848213" y="2207269"/>
            <a:ext cx="360079" cy="357304"/>
            <a:chOff x="-50524250" y="2686150"/>
            <a:chExt cx="301675" cy="299350"/>
          </a:xfrm>
        </p:grpSpPr>
        <p:sp>
          <p:nvSpPr>
            <p:cNvPr id="10741" name="Google Shape;10741;p82"/>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82"/>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82"/>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82"/>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82"/>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82"/>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7" name="Google Shape;10747;p82"/>
          <p:cNvGrpSpPr/>
          <p:nvPr/>
        </p:nvGrpSpPr>
        <p:grpSpPr>
          <a:xfrm>
            <a:off x="3070976" y="1333082"/>
            <a:ext cx="358199" cy="359154"/>
            <a:chOff x="-48633950" y="1972600"/>
            <a:chExt cx="300100" cy="300900"/>
          </a:xfrm>
        </p:grpSpPr>
        <p:sp>
          <p:nvSpPr>
            <p:cNvPr id="10748" name="Google Shape;10748;p82"/>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82"/>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0" name="Google Shape;10750;p82"/>
          <p:cNvGrpSpPr/>
          <p:nvPr/>
        </p:nvGrpSpPr>
        <p:grpSpPr>
          <a:xfrm>
            <a:off x="3071439" y="2237377"/>
            <a:ext cx="357274" cy="357274"/>
            <a:chOff x="-48633175" y="2711375"/>
            <a:chExt cx="299325" cy="299325"/>
          </a:xfrm>
        </p:grpSpPr>
        <p:sp>
          <p:nvSpPr>
            <p:cNvPr id="10751" name="Google Shape;10751;p82"/>
            <p:cNvSpPr/>
            <p:nvPr/>
          </p:nvSpPr>
          <p:spPr>
            <a:xfrm>
              <a:off x="-48633175" y="2711375"/>
              <a:ext cx="299325" cy="299325"/>
            </a:xfrm>
            <a:custGeom>
              <a:rect b="b" l="l" r="r" t="t"/>
              <a:pathLst>
                <a:path extrusionOk="0" h="11973" w="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82"/>
            <p:cNvSpPr/>
            <p:nvPr/>
          </p:nvSpPr>
          <p:spPr>
            <a:xfrm>
              <a:off x="-48579600" y="2764950"/>
              <a:ext cx="192975" cy="191400"/>
            </a:xfrm>
            <a:custGeom>
              <a:rect b="b" l="l" r="r" t="t"/>
              <a:pathLst>
                <a:path extrusionOk="0" h="7656" w="7719">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3" name="Google Shape;10753;p82"/>
          <p:cNvGrpSpPr/>
          <p:nvPr/>
        </p:nvGrpSpPr>
        <p:grpSpPr>
          <a:xfrm>
            <a:off x="1757928" y="2689329"/>
            <a:ext cx="314006" cy="358229"/>
            <a:chOff x="-46753100" y="1965500"/>
            <a:chExt cx="263075" cy="300125"/>
          </a:xfrm>
        </p:grpSpPr>
        <p:sp>
          <p:nvSpPr>
            <p:cNvPr id="10754" name="Google Shape;10754;p82"/>
            <p:cNvSpPr/>
            <p:nvPr/>
          </p:nvSpPr>
          <p:spPr>
            <a:xfrm>
              <a:off x="-46647575" y="2034825"/>
              <a:ext cx="53575" cy="53575"/>
            </a:xfrm>
            <a:custGeom>
              <a:rect b="b" l="l" r="r" t="t"/>
              <a:pathLst>
                <a:path extrusionOk="0" h="2143" w="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82"/>
            <p:cNvSpPr/>
            <p:nvPr/>
          </p:nvSpPr>
          <p:spPr>
            <a:xfrm>
              <a:off x="-46753100" y="1965500"/>
              <a:ext cx="263075" cy="300125"/>
            </a:xfrm>
            <a:custGeom>
              <a:rect b="b" l="l" r="r" t="t"/>
              <a:pathLst>
                <a:path extrusionOk="0" h="12005" w="10523">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6" name="Google Shape;10756;p82"/>
          <p:cNvGrpSpPr/>
          <p:nvPr/>
        </p:nvGrpSpPr>
        <p:grpSpPr>
          <a:xfrm>
            <a:off x="1735354" y="3156542"/>
            <a:ext cx="359154" cy="315916"/>
            <a:chOff x="-46772025" y="2350650"/>
            <a:chExt cx="300900" cy="264675"/>
          </a:xfrm>
        </p:grpSpPr>
        <p:sp>
          <p:nvSpPr>
            <p:cNvPr id="10757" name="Google Shape;10757;p82"/>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82"/>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9" name="Google Shape;10759;p82"/>
          <p:cNvGrpSpPr/>
          <p:nvPr/>
        </p:nvGrpSpPr>
        <p:grpSpPr>
          <a:xfrm>
            <a:off x="1735354" y="3590820"/>
            <a:ext cx="359154" cy="359154"/>
            <a:chOff x="-46772025" y="2701925"/>
            <a:chExt cx="300900" cy="300900"/>
          </a:xfrm>
        </p:grpSpPr>
        <p:sp>
          <p:nvSpPr>
            <p:cNvPr id="10760" name="Google Shape;10760;p82"/>
            <p:cNvSpPr/>
            <p:nvPr/>
          </p:nvSpPr>
          <p:spPr>
            <a:xfrm>
              <a:off x="-46647575" y="2826375"/>
              <a:ext cx="53575" cy="53575"/>
            </a:xfrm>
            <a:custGeom>
              <a:rect b="b" l="l" r="r" t="t"/>
              <a:pathLst>
                <a:path extrusionOk="0" h="2143" w="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82"/>
            <p:cNvSpPr/>
            <p:nvPr/>
          </p:nvSpPr>
          <p:spPr>
            <a:xfrm>
              <a:off x="-46772025" y="2701925"/>
              <a:ext cx="300900" cy="300900"/>
            </a:xfrm>
            <a:custGeom>
              <a:rect b="b" l="l" r="r" t="t"/>
              <a:pathLst>
                <a:path extrusionOk="0" h="12036" w="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62" name="Google Shape;10762;p82"/>
          <p:cNvSpPr/>
          <p:nvPr/>
        </p:nvSpPr>
        <p:spPr>
          <a:xfrm>
            <a:off x="3964861" y="2731511"/>
            <a:ext cx="358199" cy="359154"/>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63" name="Google Shape;10763;p82"/>
          <p:cNvGrpSpPr/>
          <p:nvPr/>
        </p:nvGrpSpPr>
        <p:grpSpPr>
          <a:xfrm>
            <a:off x="1293035" y="1303928"/>
            <a:ext cx="358199" cy="359154"/>
            <a:chOff x="-50154075" y="1948175"/>
            <a:chExt cx="300100" cy="300900"/>
          </a:xfrm>
        </p:grpSpPr>
        <p:sp>
          <p:nvSpPr>
            <p:cNvPr id="10764" name="Google Shape;10764;p82"/>
            <p:cNvSpPr/>
            <p:nvPr/>
          </p:nvSpPr>
          <p:spPr>
            <a:xfrm>
              <a:off x="-50154075" y="1948175"/>
              <a:ext cx="300100" cy="300900"/>
            </a:xfrm>
            <a:custGeom>
              <a:rect b="b" l="l" r="r" t="t"/>
              <a:pathLst>
                <a:path extrusionOk="0" h="12036" w="12004">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82"/>
            <p:cNvSpPr/>
            <p:nvPr/>
          </p:nvSpPr>
          <p:spPr>
            <a:xfrm>
              <a:off x="-50119425" y="21947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6" name="Google Shape;10766;p82"/>
          <p:cNvGrpSpPr/>
          <p:nvPr/>
        </p:nvGrpSpPr>
        <p:grpSpPr>
          <a:xfrm>
            <a:off x="1293035" y="1758885"/>
            <a:ext cx="358199" cy="358229"/>
            <a:chOff x="-50154850" y="2316775"/>
            <a:chExt cx="300100" cy="300125"/>
          </a:xfrm>
        </p:grpSpPr>
        <p:sp>
          <p:nvSpPr>
            <p:cNvPr id="10767" name="Google Shape;10767;p82"/>
            <p:cNvSpPr/>
            <p:nvPr/>
          </p:nvSpPr>
          <p:spPr>
            <a:xfrm>
              <a:off x="-50154850" y="2316775"/>
              <a:ext cx="300100" cy="300125"/>
            </a:xfrm>
            <a:custGeom>
              <a:rect b="b" l="l" r="r" t="t"/>
              <a:pathLst>
                <a:path extrusionOk="0" h="12005" w="12004">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82"/>
            <p:cNvSpPr/>
            <p:nvPr/>
          </p:nvSpPr>
          <p:spPr>
            <a:xfrm>
              <a:off x="-50083975" y="2368775"/>
              <a:ext cx="158325" cy="193775"/>
            </a:xfrm>
            <a:custGeom>
              <a:rect b="b" l="l" r="r" t="t"/>
              <a:pathLst>
                <a:path extrusionOk="0" h="7751" w="6333">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9" name="Google Shape;10769;p82"/>
          <p:cNvGrpSpPr/>
          <p:nvPr/>
        </p:nvGrpSpPr>
        <p:grpSpPr>
          <a:xfrm>
            <a:off x="1288813" y="2205896"/>
            <a:ext cx="366644" cy="356558"/>
            <a:chOff x="-50158000" y="2685000"/>
            <a:chExt cx="307175" cy="298725"/>
          </a:xfrm>
        </p:grpSpPr>
        <p:sp>
          <p:nvSpPr>
            <p:cNvPr id="10770" name="Google Shape;10770;p82"/>
            <p:cNvSpPr/>
            <p:nvPr/>
          </p:nvSpPr>
          <p:spPr>
            <a:xfrm>
              <a:off x="-50158000" y="2685000"/>
              <a:ext cx="307175" cy="298725"/>
            </a:xfrm>
            <a:custGeom>
              <a:rect b="b" l="l" r="r" t="t"/>
              <a:pathLst>
                <a:path extrusionOk="0" h="11949" w="12287">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82"/>
            <p:cNvSpPr/>
            <p:nvPr/>
          </p:nvSpPr>
          <p:spPr>
            <a:xfrm>
              <a:off x="-50058775" y="2838200"/>
              <a:ext cx="51225" cy="49625"/>
            </a:xfrm>
            <a:custGeom>
              <a:rect b="b" l="l" r="r" t="t"/>
              <a:pathLst>
                <a:path extrusionOk="0" h="1985" w="2049">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2" name="Google Shape;10772;p82"/>
          <p:cNvGrpSpPr/>
          <p:nvPr/>
        </p:nvGrpSpPr>
        <p:grpSpPr>
          <a:xfrm>
            <a:off x="3070499" y="1788993"/>
            <a:ext cx="359154" cy="361004"/>
            <a:chOff x="-48634750" y="2342000"/>
            <a:chExt cx="300900" cy="302450"/>
          </a:xfrm>
        </p:grpSpPr>
        <p:sp>
          <p:nvSpPr>
            <p:cNvPr id="10773" name="Google Shape;10773;p82"/>
            <p:cNvSpPr/>
            <p:nvPr/>
          </p:nvSpPr>
          <p:spPr>
            <a:xfrm>
              <a:off x="-48545750" y="2342000"/>
              <a:ext cx="211900" cy="300875"/>
            </a:xfrm>
            <a:custGeom>
              <a:rect b="b" l="l" r="r" t="t"/>
              <a:pathLst>
                <a:path extrusionOk="0" h="12035" w="8476">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82"/>
            <p:cNvSpPr/>
            <p:nvPr/>
          </p:nvSpPr>
          <p:spPr>
            <a:xfrm>
              <a:off x="-48509525" y="2395550"/>
              <a:ext cx="52800" cy="52800"/>
            </a:xfrm>
            <a:custGeom>
              <a:rect b="b" l="l" r="r" t="t"/>
              <a:pathLst>
                <a:path extrusionOk="0" h="2112" w="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82"/>
            <p:cNvSpPr/>
            <p:nvPr/>
          </p:nvSpPr>
          <p:spPr>
            <a:xfrm>
              <a:off x="-48509525" y="2466425"/>
              <a:ext cx="52800" cy="52800"/>
            </a:xfrm>
            <a:custGeom>
              <a:rect b="b" l="l" r="r" t="t"/>
              <a:pathLst>
                <a:path extrusionOk="0" h="2112" w="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82"/>
            <p:cNvSpPr/>
            <p:nvPr/>
          </p:nvSpPr>
          <p:spPr>
            <a:xfrm>
              <a:off x="-48509525" y="2537325"/>
              <a:ext cx="52800" cy="52800"/>
            </a:xfrm>
            <a:custGeom>
              <a:rect b="b" l="l" r="r" t="t"/>
              <a:pathLst>
                <a:path extrusionOk="0" h="2112" w="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82"/>
            <p:cNvSpPr/>
            <p:nvPr/>
          </p:nvSpPr>
          <p:spPr>
            <a:xfrm>
              <a:off x="-48421300" y="2395550"/>
              <a:ext cx="52800" cy="52800"/>
            </a:xfrm>
            <a:custGeom>
              <a:rect b="b" l="l" r="r" t="t"/>
              <a:pathLst>
                <a:path extrusionOk="0" h="2112" w="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82"/>
            <p:cNvSpPr/>
            <p:nvPr/>
          </p:nvSpPr>
          <p:spPr>
            <a:xfrm>
              <a:off x="-48421300" y="2466425"/>
              <a:ext cx="52800" cy="52800"/>
            </a:xfrm>
            <a:custGeom>
              <a:rect b="b" l="l" r="r" t="t"/>
              <a:pathLst>
                <a:path extrusionOk="0" h="2112" w="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82"/>
            <p:cNvSpPr/>
            <p:nvPr/>
          </p:nvSpPr>
          <p:spPr>
            <a:xfrm>
              <a:off x="-48421300" y="2537325"/>
              <a:ext cx="52800" cy="52800"/>
            </a:xfrm>
            <a:custGeom>
              <a:rect b="b" l="l" r="r" t="t"/>
              <a:pathLst>
                <a:path extrusionOk="0" h="2112" w="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82"/>
            <p:cNvSpPr/>
            <p:nvPr/>
          </p:nvSpPr>
          <p:spPr>
            <a:xfrm>
              <a:off x="-48634750" y="2342775"/>
              <a:ext cx="71700" cy="301675"/>
            </a:xfrm>
            <a:custGeom>
              <a:rect b="b" l="l" r="r" t="t"/>
              <a:pathLst>
                <a:path extrusionOk="0" h="12067" w="2868">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1" name="Google Shape;10781;p82"/>
          <p:cNvGrpSpPr/>
          <p:nvPr/>
        </p:nvGrpSpPr>
        <p:grpSpPr>
          <a:xfrm>
            <a:off x="3521599" y="1334007"/>
            <a:ext cx="361004" cy="358229"/>
            <a:chOff x="-48266125" y="1973375"/>
            <a:chExt cx="302450" cy="300125"/>
          </a:xfrm>
        </p:grpSpPr>
        <p:sp>
          <p:nvSpPr>
            <p:cNvPr id="10782" name="Google Shape;10782;p82"/>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82"/>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82"/>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82"/>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82"/>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82"/>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8" name="Google Shape;10788;p82"/>
          <p:cNvGrpSpPr/>
          <p:nvPr/>
        </p:nvGrpSpPr>
        <p:grpSpPr>
          <a:xfrm>
            <a:off x="3548844" y="1789769"/>
            <a:ext cx="306516" cy="358349"/>
            <a:chOff x="-48237000" y="2342650"/>
            <a:chExt cx="256800" cy="300225"/>
          </a:xfrm>
        </p:grpSpPr>
        <p:sp>
          <p:nvSpPr>
            <p:cNvPr id="10789" name="Google Shape;10789;p82"/>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82"/>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82"/>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2" name="Google Shape;10792;p82"/>
          <p:cNvGrpSpPr/>
          <p:nvPr/>
        </p:nvGrpSpPr>
        <p:grpSpPr>
          <a:xfrm>
            <a:off x="2180338" y="2690046"/>
            <a:ext cx="361034" cy="355633"/>
            <a:chOff x="-46404975" y="1966100"/>
            <a:chExt cx="302475" cy="297950"/>
          </a:xfrm>
        </p:grpSpPr>
        <p:sp>
          <p:nvSpPr>
            <p:cNvPr id="10793" name="Google Shape;10793;p82"/>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82"/>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82"/>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82"/>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7" name="Google Shape;10797;p82"/>
          <p:cNvGrpSpPr/>
          <p:nvPr/>
        </p:nvGrpSpPr>
        <p:grpSpPr>
          <a:xfrm>
            <a:off x="2181740" y="3135863"/>
            <a:ext cx="358229" cy="358199"/>
            <a:chOff x="-46401050" y="2333325"/>
            <a:chExt cx="300125" cy="300100"/>
          </a:xfrm>
        </p:grpSpPr>
        <p:sp>
          <p:nvSpPr>
            <p:cNvPr id="10798" name="Google Shape;10798;p82"/>
            <p:cNvSpPr/>
            <p:nvPr/>
          </p:nvSpPr>
          <p:spPr>
            <a:xfrm>
              <a:off x="-46401050" y="2333325"/>
              <a:ext cx="300125" cy="300100"/>
            </a:xfrm>
            <a:custGeom>
              <a:rect b="b" l="l" r="r" t="t"/>
              <a:pathLst>
                <a:path extrusionOk="0" h="12004" w="12005">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82"/>
            <p:cNvSpPr/>
            <p:nvPr/>
          </p:nvSpPr>
          <p:spPr>
            <a:xfrm>
              <a:off x="-46366400" y="2580650"/>
              <a:ext cx="35475" cy="17350"/>
            </a:xfrm>
            <a:custGeom>
              <a:rect b="b" l="l" r="r" t="t"/>
              <a:pathLst>
                <a:path extrusionOk="0" h="694" w="1419">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82"/>
            <p:cNvSpPr/>
            <p:nvPr/>
          </p:nvSpPr>
          <p:spPr>
            <a:xfrm>
              <a:off x="-46313625" y="2457775"/>
              <a:ext cx="122900" cy="122100"/>
            </a:xfrm>
            <a:custGeom>
              <a:rect b="b" l="l" r="r" t="t"/>
              <a:pathLst>
                <a:path extrusionOk="0" h="4884" w="4916">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82"/>
            <p:cNvSpPr/>
            <p:nvPr/>
          </p:nvSpPr>
          <p:spPr>
            <a:xfrm>
              <a:off x="-46278950" y="2493225"/>
              <a:ext cx="53575" cy="52775"/>
            </a:xfrm>
            <a:custGeom>
              <a:rect b="b" l="l" r="r" t="t"/>
              <a:pathLst>
                <a:path extrusionOk="0" h="2111" w="2143">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02" name="Google Shape;10802;p82"/>
          <p:cNvSpPr/>
          <p:nvPr/>
        </p:nvSpPr>
        <p:spPr>
          <a:xfrm>
            <a:off x="2183438" y="3591597"/>
            <a:ext cx="360109" cy="359154"/>
          </a:xfrm>
          <a:custGeom>
            <a:rect b="b" l="l" r="r" t="t"/>
            <a:pathLst>
              <a:path extrusionOk="0" h="12036" w="12068">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03" name="Google Shape;10803;p82"/>
          <p:cNvGrpSpPr/>
          <p:nvPr/>
        </p:nvGrpSpPr>
        <p:grpSpPr>
          <a:xfrm>
            <a:off x="3961830" y="3146218"/>
            <a:ext cx="359154" cy="359124"/>
            <a:chOff x="-44914800" y="2342000"/>
            <a:chExt cx="300900" cy="300875"/>
          </a:xfrm>
        </p:grpSpPr>
        <p:sp>
          <p:nvSpPr>
            <p:cNvPr id="10804" name="Google Shape;10804;p82"/>
            <p:cNvSpPr/>
            <p:nvPr/>
          </p:nvSpPr>
          <p:spPr>
            <a:xfrm>
              <a:off x="-44914800" y="2342000"/>
              <a:ext cx="300900" cy="300875"/>
            </a:xfrm>
            <a:custGeom>
              <a:rect b="b" l="l" r="r" t="t"/>
              <a:pathLst>
                <a:path extrusionOk="0" h="12035" w="12036">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82"/>
            <p:cNvSpPr/>
            <p:nvPr/>
          </p:nvSpPr>
          <p:spPr>
            <a:xfrm>
              <a:off x="-44860450" y="2412875"/>
              <a:ext cx="193000" cy="159125"/>
            </a:xfrm>
            <a:custGeom>
              <a:rect b="b" l="l" r="r" t="t"/>
              <a:pathLst>
                <a:path extrusionOk="0" h="6365" w="772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82"/>
            <p:cNvSpPr/>
            <p:nvPr/>
          </p:nvSpPr>
          <p:spPr>
            <a:xfrm>
              <a:off x="-44791150" y="2439650"/>
              <a:ext cx="52800" cy="53600"/>
            </a:xfrm>
            <a:custGeom>
              <a:rect b="b" l="l" r="r" t="t"/>
              <a:pathLst>
                <a:path extrusionOk="0" h="2144" w="2112">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07" name="Google Shape;10807;p82"/>
          <p:cNvSpPr/>
          <p:nvPr/>
        </p:nvSpPr>
        <p:spPr>
          <a:xfrm>
            <a:off x="1739586" y="1303114"/>
            <a:ext cx="357274" cy="356797"/>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08" name="Google Shape;10808;p82"/>
          <p:cNvGrpSpPr/>
          <p:nvPr/>
        </p:nvGrpSpPr>
        <p:grpSpPr>
          <a:xfrm>
            <a:off x="1735816" y="1758736"/>
            <a:ext cx="359154" cy="357424"/>
            <a:chOff x="-49786250" y="2316650"/>
            <a:chExt cx="300900" cy="299450"/>
          </a:xfrm>
        </p:grpSpPr>
        <p:sp>
          <p:nvSpPr>
            <p:cNvPr id="10809" name="Google Shape;10809;p82"/>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82"/>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82"/>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82"/>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82"/>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82"/>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82"/>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16" name="Google Shape;10816;p82"/>
          <p:cNvSpPr/>
          <p:nvPr/>
        </p:nvSpPr>
        <p:spPr>
          <a:xfrm>
            <a:off x="1731604" y="2205242"/>
            <a:ext cx="373239" cy="359154"/>
          </a:xfrm>
          <a:custGeom>
            <a:rect b="b" l="l" r="r" t="t"/>
            <a:pathLst>
              <a:path extrusionOk="0" h="12036" w="12508">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82"/>
          <p:cNvSpPr/>
          <p:nvPr/>
        </p:nvSpPr>
        <p:spPr>
          <a:xfrm>
            <a:off x="3971472" y="1334832"/>
            <a:ext cx="359154" cy="358199"/>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18" name="Google Shape;10818;p82"/>
          <p:cNvGrpSpPr/>
          <p:nvPr/>
        </p:nvGrpSpPr>
        <p:grpSpPr>
          <a:xfrm>
            <a:off x="4033144" y="1788993"/>
            <a:ext cx="230365" cy="359124"/>
            <a:chOff x="-47842400" y="2342000"/>
            <a:chExt cx="193000" cy="300875"/>
          </a:xfrm>
        </p:grpSpPr>
        <p:sp>
          <p:nvSpPr>
            <p:cNvPr id="10819" name="Google Shape;10819;p82"/>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82"/>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82"/>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2" name="Google Shape;10822;p82"/>
          <p:cNvGrpSpPr/>
          <p:nvPr/>
        </p:nvGrpSpPr>
        <p:grpSpPr>
          <a:xfrm>
            <a:off x="3969212" y="2236452"/>
            <a:ext cx="358229" cy="359154"/>
            <a:chOff x="-47896750" y="2710600"/>
            <a:chExt cx="300125" cy="300900"/>
          </a:xfrm>
        </p:grpSpPr>
        <p:sp>
          <p:nvSpPr>
            <p:cNvPr id="10823" name="Google Shape;10823;p82"/>
            <p:cNvSpPr/>
            <p:nvPr/>
          </p:nvSpPr>
          <p:spPr>
            <a:xfrm>
              <a:off x="-47896750" y="2710600"/>
              <a:ext cx="300125" cy="300900"/>
            </a:xfrm>
            <a:custGeom>
              <a:rect b="b" l="l" r="r" t="t"/>
              <a:pathLst>
                <a:path extrusionOk="0" h="12036" w="12005">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82"/>
            <p:cNvSpPr/>
            <p:nvPr/>
          </p:nvSpPr>
          <p:spPr>
            <a:xfrm>
              <a:off x="-47834525" y="2904350"/>
              <a:ext cx="17350" cy="44125"/>
            </a:xfrm>
            <a:custGeom>
              <a:rect b="b" l="l" r="r" t="t"/>
              <a:pathLst>
                <a:path extrusionOk="0" h="1765" w="694">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82"/>
            <p:cNvSpPr/>
            <p:nvPr/>
          </p:nvSpPr>
          <p:spPr>
            <a:xfrm>
              <a:off x="-47790400" y="2884475"/>
              <a:ext cx="38600" cy="36450"/>
            </a:xfrm>
            <a:custGeom>
              <a:rect b="b" l="l" r="r" t="t"/>
              <a:pathLst>
                <a:path extrusionOk="0" h="1458" w="1544">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82"/>
            <p:cNvSpPr/>
            <p:nvPr/>
          </p:nvSpPr>
          <p:spPr>
            <a:xfrm>
              <a:off x="-47896750" y="2885150"/>
              <a:ext cx="37050" cy="37350"/>
            </a:xfrm>
            <a:custGeom>
              <a:rect b="b" l="l" r="r" t="t"/>
              <a:pathLst>
                <a:path extrusionOk="0" h="1494" w="1482">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7" name="Google Shape;10827;p82"/>
          <p:cNvGrpSpPr/>
          <p:nvPr/>
        </p:nvGrpSpPr>
        <p:grpSpPr>
          <a:xfrm>
            <a:off x="2624852" y="2710009"/>
            <a:ext cx="359154" cy="314991"/>
            <a:chOff x="-46033225" y="1982825"/>
            <a:chExt cx="300900" cy="263900"/>
          </a:xfrm>
        </p:grpSpPr>
        <p:sp>
          <p:nvSpPr>
            <p:cNvPr id="10828" name="Google Shape;10828;p82"/>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82"/>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82"/>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1" name="Google Shape;10831;p82"/>
          <p:cNvGrpSpPr/>
          <p:nvPr/>
        </p:nvGrpSpPr>
        <p:grpSpPr>
          <a:xfrm>
            <a:off x="2621569" y="3137266"/>
            <a:ext cx="365719" cy="326151"/>
            <a:chOff x="-46034000" y="2334500"/>
            <a:chExt cx="306400" cy="273250"/>
          </a:xfrm>
        </p:grpSpPr>
        <p:sp>
          <p:nvSpPr>
            <p:cNvPr id="10832" name="Google Shape;10832;p82"/>
            <p:cNvSpPr/>
            <p:nvPr/>
          </p:nvSpPr>
          <p:spPr>
            <a:xfrm>
              <a:off x="-46034000" y="2334500"/>
              <a:ext cx="306400" cy="273250"/>
            </a:xfrm>
            <a:custGeom>
              <a:rect b="b" l="l" r="r" t="t"/>
              <a:pathLst>
                <a:path extrusionOk="0" h="10930" w="12256">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82"/>
            <p:cNvSpPr/>
            <p:nvPr/>
          </p:nvSpPr>
          <p:spPr>
            <a:xfrm>
              <a:off x="-45879625" y="2374275"/>
              <a:ext cx="105550" cy="104000"/>
            </a:xfrm>
            <a:custGeom>
              <a:rect b="b" l="l" r="r" t="t"/>
              <a:pathLst>
                <a:path extrusionOk="0" h="4160" w="4222">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82"/>
            <p:cNvSpPr/>
            <p:nvPr/>
          </p:nvSpPr>
          <p:spPr>
            <a:xfrm>
              <a:off x="-45922950" y="2474125"/>
              <a:ext cx="49625" cy="47475"/>
            </a:xfrm>
            <a:custGeom>
              <a:rect b="b" l="l" r="r" t="t"/>
              <a:pathLst>
                <a:path extrusionOk="0" h="1899" w="1985">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5" name="Google Shape;10835;p82"/>
          <p:cNvGrpSpPr/>
          <p:nvPr/>
        </p:nvGrpSpPr>
        <p:grpSpPr>
          <a:xfrm>
            <a:off x="2667627" y="3591655"/>
            <a:ext cx="273603" cy="356439"/>
            <a:chOff x="-45998575" y="2702625"/>
            <a:chExt cx="229225" cy="298625"/>
          </a:xfrm>
        </p:grpSpPr>
        <p:sp>
          <p:nvSpPr>
            <p:cNvPr id="10836" name="Google Shape;10836;p82"/>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82"/>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82"/>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82"/>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82"/>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82"/>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82"/>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43" name="Google Shape;10843;p82"/>
          <p:cNvSpPr/>
          <p:nvPr/>
        </p:nvSpPr>
        <p:spPr>
          <a:xfrm>
            <a:off x="3986479" y="3612752"/>
            <a:ext cx="314961" cy="358199"/>
          </a:xfrm>
          <a:custGeom>
            <a:rect b="b" l="l" r="r" t="t"/>
            <a:pathLst>
              <a:path extrusionOk="0" h="12004" w="10555">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82"/>
          <p:cNvSpPr/>
          <p:nvPr/>
        </p:nvSpPr>
        <p:spPr>
          <a:xfrm>
            <a:off x="2183447" y="1313199"/>
            <a:ext cx="360079" cy="336595"/>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45" name="Google Shape;10845;p82"/>
          <p:cNvGrpSpPr/>
          <p:nvPr/>
        </p:nvGrpSpPr>
        <p:grpSpPr>
          <a:xfrm>
            <a:off x="2203197" y="2205419"/>
            <a:ext cx="314961" cy="361034"/>
            <a:chOff x="-49398750" y="2684600"/>
            <a:chExt cx="263875" cy="302475"/>
          </a:xfrm>
        </p:grpSpPr>
        <p:sp>
          <p:nvSpPr>
            <p:cNvPr id="10846" name="Google Shape;10846;p82"/>
            <p:cNvSpPr/>
            <p:nvPr/>
          </p:nvSpPr>
          <p:spPr>
            <a:xfrm>
              <a:off x="-49294775" y="2684600"/>
              <a:ext cx="73275" cy="299325"/>
            </a:xfrm>
            <a:custGeom>
              <a:rect b="b" l="l" r="r" t="t"/>
              <a:pathLst>
                <a:path extrusionOk="0" h="11973" w="2931">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82"/>
            <p:cNvSpPr/>
            <p:nvPr/>
          </p:nvSpPr>
          <p:spPr>
            <a:xfrm>
              <a:off x="-49398750" y="2684600"/>
              <a:ext cx="87450" cy="300900"/>
            </a:xfrm>
            <a:custGeom>
              <a:rect b="b" l="l" r="r" t="t"/>
              <a:pathLst>
                <a:path extrusionOk="0" h="12036" w="3498">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82"/>
            <p:cNvSpPr/>
            <p:nvPr/>
          </p:nvSpPr>
          <p:spPr>
            <a:xfrm>
              <a:off x="-49207350" y="2686175"/>
              <a:ext cx="72475" cy="300900"/>
            </a:xfrm>
            <a:custGeom>
              <a:rect b="b" l="l" r="r" t="t"/>
              <a:pathLst>
                <a:path extrusionOk="0" h="12036" w="2899">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9" name="Google Shape;10849;p82"/>
          <p:cNvGrpSpPr/>
          <p:nvPr/>
        </p:nvGrpSpPr>
        <p:grpSpPr>
          <a:xfrm>
            <a:off x="873121" y="2699684"/>
            <a:ext cx="314006" cy="359154"/>
            <a:chOff x="-47509225" y="1974175"/>
            <a:chExt cx="263075" cy="300900"/>
          </a:xfrm>
        </p:grpSpPr>
        <p:sp>
          <p:nvSpPr>
            <p:cNvPr id="10850" name="Google Shape;10850;p82"/>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82"/>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82"/>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82"/>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82"/>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5" name="Google Shape;10855;p82"/>
          <p:cNvGrpSpPr/>
          <p:nvPr/>
        </p:nvGrpSpPr>
        <p:grpSpPr>
          <a:xfrm>
            <a:off x="849622" y="3146218"/>
            <a:ext cx="361004" cy="357961"/>
            <a:chOff x="-47529700" y="2342000"/>
            <a:chExt cx="302450" cy="299900"/>
          </a:xfrm>
        </p:grpSpPr>
        <p:sp>
          <p:nvSpPr>
            <p:cNvPr id="10856" name="Google Shape;10856;p82"/>
            <p:cNvSpPr/>
            <p:nvPr/>
          </p:nvSpPr>
          <p:spPr>
            <a:xfrm>
              <a:off x="-47529700" y="2342000"/>
              <a:ext cx="302450" cy="299900"/>
            </a:xfrm>
            <a:custGeom>
              <a:rect b="b" l="l" r="r" t="t"/>
              <a:pathLst>
                <a:path extrusionOk="0" h="11996" w="12098">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82"/>
            <p:cNvSpPr/>
            <p:nvPr/>
          </p:nvSpPr>
          <p:spPr>
            <a:xfrm>
              <a:off x="-47404475" y="2395550"/>
              <a:ext cx="124475" cy="123675"/>
            </a:xfrm>
            <a:custGeom>
              <a:rect b="b" l="l" r="r" t="t"/>
              <a:pathLst>
                <a:path extrusionOk="0" h="4947" w="4979">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8" name="Google Shape;10858;p82"/>
          <p:cNvGrpSpPr/>
          <p:nvPr/>
        </p:nvGrpSpPr>
        <p:grpSpPr>
          <a:xfrm>
            <a:off x="851025" y="3645367"/>
            <a:ext cx="358199" cy="272648"/>
            <a:chOff x="-47527350" y="2747625"/>
            <a:chExt cx="300100" cy="228425"/>
          </a:xfrm>
        </p:grpSpPr>
        <p:sp>
          <p:nvSpPr>
            <p:cNvPr id="10859" name="Google Shape;10859;p82"/>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82"/>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82"/>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82"/>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82"/>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82"/>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65" name="Google Shape;10865;p82"/>
          <p:cNvSpPr/>
          <p:nvPr/>
        </p:nvSpPr>
        <p:spPr>
          <a:xfrm>
            <a:off x="3077474" y="2687082"/>
            <a:ext cx="356319" cy="360795"/>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66" name="Google Shape;10866;p82"/>
          <p:cNvGrpSpPr/>
          <p:nvPr/>
        </p:nvGrpSpPr>
        <p:grpSpPr>
          <a:xfrm>
            <a:off x="3073924" y="3158422"/>
            <a:ext cx="358229" cy="314961"/>
            <a:chOff x="-45664625" y="2352225"/>
            <a:chExt cx="300125" cy="263875"/>
          </a:xfrm>
        </p:grpSpPr>
        <p:sp>
          <p:nvSpPr>
            <p:cNvPr id="10867" name="Google Shape;10867;p82"/>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82"/>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82"/>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82"/>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82"/>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82"/>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82"/>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4" name="Google Shape;10874;p82"/>
          <p:cNvGrpSpPr/>
          <p:nvPr/>
        </p:nvGrpSpPr>
        <p:grpSpPr>
          <a:xfrm>
            <a:off x="3073103" y="3592401"/>
            <a:ext cx="359870" cy="357573"/>
            <a:chOff x="-45665400" y="2703250"/>
            <a:chExt cx="301500" cy="299575"/>
          </a:xfrm>
        </p:grpSpPr>
        <p:sp>
          <p:nvSpPr>
            <p:cNvPr id="10875" name="Google Shape;10875;p82"/>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82"/>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82"/>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82"/>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9" name="Google Shape;10879;p82"/>
          <p:cNvGrpSpPr/>
          <p:nvPr/>
        </p:nvGrpSpPr>
        <p:grpSpPr>
          <a:xfrm>
            <a:off x="2174760" y="4033337"/>
            <a:ext cx="359154" cy="360109"/>
            <a:chOff x="-44528075" y="1982825"/>
            <a:chExt cx="300900" cy="301700"/>
          </a:xfrm>
        </p:grpSpPr>
        <p:sp>
          <p:nvSpPr>
            <p:cNvPr id="10880" name="Google Shape;10880;p82"/>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82"/>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82"/>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82"/>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82"/>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82"/>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82"/>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87" name="Google Shape;10887;p82"/>
          <p:cNvSpPr/>
          <p:nvPr/>
        </p:nvSpPr>
        <p:spPr>
          <a:xfrm>
            <a:off x="2628711" y="1302875"/>
            <a:ext cx="358199" cy="358199"/>
          </a:xfrm>
          <a:custGeom>
            <a:rect b="b" l="l" r="r" t="t"/>
            <a:pathLst>
              <a:path extrusionOk="0" h="12004" w="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88" name="Google Shape;10888;p82"/>
          <p:cNvGrpSpPr/>
          <p:nvPr/>
        </p:nvGrpSpPr>
        <p:grpSpPr>
          <a:xfrm>
            <a:off x="2625923" y="1758885"/>
            <a:ext cx="358199" cy="358229"/>
            <a:chOff x="-49048250" y="2316775"/>
            <a:chExt cx="300100" cy="300125"/>
          </a:xfrm>
        </p:grpSpPr>
        <p:sp>
          <p:nvSpPr>
            <p:cNvPr id="10889" name="Google Shape;10889;p82"/>
            <p:cNvSpPr/>
            <p:nvPr/>
          </p:nvSpPr>
          <p:spPr>
            <a:xfrm>
              <a:off x="-49048250" y="2316775"/>
              <a:ext cx="300100" cy="300125"/>
            </a:xfrm>
            <a:custGeom>
              <a:rect b="b" l="l" r="r" t="t"/>
              <a:pathLst>
                <a:path extrusionOk="0" h="12005" w="12004">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82"/>
            <p:cNvSpPr/>
            <p:nvPr/>
          </p:nvSpPr>
          <p:spPr>
            <a:xfrm>
              <a:off x="-49004150" y="23601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82"/>
            <p:cNvSpPr/>
            <p:nvPr/>
          </p:nvSpPr>
          <p:spPr>
            <a:xfrm>
              <a:off x="-48925375" y="2465650"/>
              <a:ext cx="71700" cy="86650"/>
            </a:xfrm>
            <a:custGeom>
              <a:rect b="b" l="l" r="r" t="t"/>
              <a:pathLst>
                <a:path extrusionOk="0" h="3466" w="2868">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82"/>
            <p:cNvSpPr/>
            <p:nvPr/>
          </p:nvSpPr>
          <p:spPr>
            <a:xfrm>
              <a:off x="-48977350" y="2431000"/>
              <a:ext cx="157525" cy="157550"/>
            </a:xfrm>
            <a:custGeom>
              <a:rect b="b" l="l" r="r" t="t"/>
              <a:pathLst>
                <a:path extrusionOk="0" h="6302" w="6301">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93" name="Google Shape;10893;p82"/>
          <p:cNvSpPr/>
          <p:nvPr/>
        </p:nvSpPr>
        <p:spPr>
          <a:xfrm>
            <a:off x="2627309" y="2206525"/>
            <a:ext cx="361004" cy="357871"/>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94" name="Google Shape;10894;p82"/>
          <p:cNvGrpSpPr/>
          <p:nvPr/>
        </p:nvGrpSpPr>
        <p:grpSpPr>
          <a:xfrm>
            <a:off x="1290494" y="2699684"/>
            <a:ext cx="360109" cy="358199"/>
            <a:chOff x="-47160325" y="1974175"/>
            <a:chExt cx="301700" cy="300100"/>
          </a:xfrm>
        </p:grpSpPr>
        <p:sp>
          <p:nvSpPr>
            <p:cNvPr id="10895" name="Google Shape;10895;p82"/>
            <p:cNvSpPr/>
            <p:nvPr/>
          </p:nvSpPr>
          <p:spPr>
            <a:xfrm>
              <a:off x="-47160325" y="1974175"/>
              <a:ext cx="301700" cy="300100"/>
            </a:xfrm>
            <a:custGeom>
              <a:rect b="b" l="l" r="r" t="t"/>
              <a:pathLst>
                <a:path extrusionOk="0" h="12004" w="12068">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82"/>
            <p:cNvSpPr/>
            <p:nvPr/>
          </p:nvSpPr>
          <p:spPr>
            <a:xfrm>
              <a:off x="-47070525" y="2115150"/>
              <a:ext cx="123675" cy="123675"/>
            </a:xfrm>
            <a:custGeom>
              <a:rect b="b" l="l" r="r" t="t"/>
              <a:pathLst>
                <a:path extrusionOk="0" h="4947" w="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7" name="Google Shape;10897;p82"/>
          <p:cNvGrpSpPr/>
          <p:nvPr/>
        </p:nvGrpSpPr>
        <p:grpSpPr>
          <a:xfrm>
            <a:off x="1290971" y="3146218"/>
            <a:ext cx="359154" cy="359124"/>
            <a:chOff x="-47159525" y="2342000"/>
            <a:chExt cx="300900" cy="300875"/>
          </a:xfrm>
        </p:grpSpPr>
        <p:sp>
          <p:nvSpPr>
            <p:cNvPr id="10898" name="Google Shape;10898;p82"/>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82"/>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82"/>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82"/>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82"/>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3" name="Google Shape;10903;p82"/>
          <p:cNvGrpSpPr/>
          <p:nvPr/>
        </p:nvGrpSpPr>
        <p:grpSpPr>
          <a:xfrm>
            <a:off x="1291448" y="3603054"/>
            <a:ext cx="358199" cy="359154"/>
            <a:chOff x="-47157950" y="2712175"/>
            <a:chExt cx="300100" cy="300900"/>
          </a:xfrm>
        </p:grpSpPr>
        <p:sp>
          <p:nvSpPr>
            <p:cNvPr id="10904" name="Google Shape;10904;p82"/>
            <p:cNvSpPr/>
            <p:nvPr/>
          </p:nvSpPr>
          <p:spPr>
            <a:xfrm>
              <a:off x="-47157950" y="2712175"/>
              <a:ext cx="300100" cy="300900"/>
            </a:xfrm>
            <a:custGeom>
              <a:rect b="b" l="l" r="r" t="t"/>
              <a:pathLst>
                <a:path extrusionOk="0" h="12036" w="12004">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82"/>
            <p:cNvSpPr/>
            <p:nvPr/>
          </p:nvSpPr>
          <p:spPr>
            <a:xfrm>
              <a:off x="-47087075" y="2852375"/>
              <a:ext cx="17350" cy="17350"/>
            </a:xfrm>
            <a:custGeom>
              <a:rect b="b" l="l" r="r" t="t"/>
              <a:pathLst>
                <a:path extrusionOk="0" h="694" w="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82"/>
            <p:cNvSpPr/>
            <p:nvPr/>
          </p:nvSpPr>
          <p:spPr>
            <a:xfrm>
              <a:off x="-47052400" y="2852375"/>
              <a:ext cx="17350" cy="17350"/>
            </a:xfrm>
            <a:custGeom>
              <a:rect b="b" l="l" r="r" t="t"/>
              <a:pathLst>
                <a:path extrusionOk="0" h="694" w="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82"/>
            <p:cNvSpPr/>
            <p:nvPr/>
          </p:nvSpPr>
          <p:spPr>
            <a:xfrm>
              <a:off x="-47051625" y="295790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82"/>
            <p:cNvSpPr/>
            <p:nvPr/>
          </p:nvSpPr>
          <p:spPr>
            <a:xfrm>
              <a:off x="-47051625" y="292325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82"/>
            <p:cNvSpPr/>
            <p:nvPr/>
          </p:nvSpPr>
          <p:spPr>
            <a:xfrm>
              <a:off x="-47017750" y="2852375"/>
              <a:ext cx="35450" cy="17350"/>
            </a:xfrm>
            <a:custGeom>
              <a:rect b="b" l="l" r="r" t="t"/>
              <a:pathLst>
                <a:path extrusionOk="0" h="694" w="1418">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82"/>
            <p:cNvSpPr/>
            <p:nvPr/>
          </p:nvSpPr>
          <p:spPr>
            <a:xfrm>
              <a:off x="-46964975" y="2852375"/>
              <a:ext cx="35450" cy="17350"/>
            </a:xfrm>
            <a:custGeom>
              <a:rect b="b" l="l" r="r" t="t"/>
              <a:pathLst>
                <a:path extrusionOk="0" h="694" w="1418">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11" name="Google Shape;10911;p82"/>
          <p:cNvSpPr/>
          <p:nvPr/>
        </p:nvSpPr>
        <p:spPr>
          <a:xfrm>
            <a:off x="3538211" y="2689200"/>
            <a:ext cx="314961" cy="357274"/>
          </a:xfrm>
          <a:custGeom>
            <a:rect b="b" l="l" r="r" t="t"/>
            <a:pathLst>
              <a:path extrusionOk="0" h="11973" w="10555">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12" name="Google Shape;10912;p82"/>
          <p:cNvGrpSpPr/>
          <p:nvPr/>
        </p:nvGrpSpPr>
        <p:grpSpPr>
          <a:xfrm>
            <a:off x="3535175" y="3135863"/>
            <a:ext cx="315886" cy="358199"/>
            <a:chOff x="-45278675" y="2333325"/>
            <a:chExt cx="264650" cy="300100"/>
          </a:xfrm>
        </p:grpSpPr>
        <p:sp>
          <p:nvSpPr>
            <p:cNvPr id="10913" name="Google Shape;10913;p82"/>
            <p:cNvSpPr/>
            <p:nvPr/>
          </p:nvSpPr>
          <p:spPr>
            <a:xfrm>
              <a:off x="-45243225" y="2475100"/>
              <a:ext cx="52775" cy="87450"/>
            </a:xfrm>
            <a:custGeom>
              <a:rect b="b" l="l" r="r" t="t"/>
              <a:pathLst>
                <a:path extrusionOk="0" h="3498" w="2111">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82"/>
            <p:cNvSpPr/>
            <p:nvPr/>
          </p:nvSpPr>
          <p:spPr>
            <a:xfrm>
              <a:off x="-45172350" y="2475100"/>
              <a:ext cx="52800" cy="89025"/>
            </a:xfrm>
            <a:custGeom>
              <a:rect b="b" l="l" r="r" t="t"/>
              <a:pathLst>
                <a:path extrusionOk="0" h="3561" w="2112">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82"/>
            <p:cNvSpPr/>
            <p:nvPr/>
          </p:nvSpPr>
          <p:spPr>
            <a:xfrm>
              <a:off x="-45102250" y="2475100"/>
              <a:ext cx="52800" cy="87450"/>
            </a:xfrm>
            <a:custGeom>
              <a:rect b="b" l="l" r="r" t="t"/>
              <a:pathLst>
                <a:path extrusionOk="0" h="3498" w="2112">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82"/>
            <p:cNvSpPr/>
            <p:nvPr/>
          </p:nvSpPr>
          <p:spPr>
            <a:xfrm>
              <a:off x="-45278675" y="2333325"/>
              <a:ext cx="264650" cy="300100"/>
            </a:xfrm>
            <a:custGeom>
              <a:rect b="b" l="l" r="r" t="t"/>
              <a:pathLst>
                <a:path extrusionOk="0" h="12004" w="10586">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7" name="Google Shape;10917;p82"/>
          <p:cNvGrpSpPr/>
          <p:nvPr/>
        </p:nvGrpSpPr>
        <p:grpSpPr>
          <a:xfrm>
            <a:off x="3545500" y="3590820"/>
            <a:ext cx="295237" cy="358229"/>
            <a:chOff x="-45270025" y="2701925"/>
            <a:chExt cx="247350" cy="300125"/>
          </a:xfrm>
        </p:grpSpPr>
        <p:sp>
          <p:nvSpPr>
            <p:cNvPr id="10918" name="Google Shape;10918;p82"/>
            <p:cNvSpPr/>
            <p:nvPr/>
          </p:nvSpPr>
          <p:spPr>
            <a:xfrm>
              <a:off x="-45128250" y="2843700"/>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82"/>
            <p:cNvSpPr/>
            <p:nvPr/>
          </p:nvSpPr>
          <p:spPr>
            <a:xfrm>
              <a:off x="-45270025" y="2701925"/>
              <a:ext cx="247350" cy="300125"/>
            </a:xfrm>
            <a:custGeom>
              <a:rect b="b" l="l" r="r" t="t"/>
              <a:pathLst>
                <a:path extrusionOk="0" h="12005" w="9894">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82"/>
            <p:cNvSpPr/>
            <p:nvPr/>
          </p:nvSpPr>
          <p:spPr>
            <a:xfrm>
              <a:off x="-45235350" y="2844500"/>
              <a:ext cx="89800" cy="87450"/>
            </a:xfrm>
            <a:custGeom>
              <a:rect b="b" l="l" r="r" t="t"/>
              <a:pathLst>
                <a:path extrusionOk="0" h="3498" w="3592">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82"/>
            <p:cNvSpPr/>
            <p:nvPr/>
          </p:nvSpPr>
          <p:spPr>
            <a:xfrm>
              <a:off x="-45128250" y="2879150"/>
              <a:ext cx="18150" cy="52800"/>
            </a:xfrm>
            <a:custGeom>
              <a:rect b="b" l="l" r="r" t="t"/>
              <a:pathLst>
                <a:path extrusionOk="0" h="2112" w="726">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22" name="Google Shape;10922;p82"/>
          <p:cNvSpPr/>
          <p:nvPr/>
        </p:nvSpPr>
        <p:spPr>
          <a:xfrm>
            <a:off x="2628699" y="4061314"/>
            <a:ext cx="358199" cy="358199"/>
          </a:xfrm>
          <a:custGeom>
            <a:rect b="b" l="l" r="r" t="t"/>
            <a:pathLst>
              <a:path extrusionOk="0" h="12004" w="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23" name="Google Shape;10923;p82"/>
          <p:cNvGrpSpPr/>
          <p:nvPr/>
        </p:nvGrpSpPr>
        <p:grpSpPr>
          <a:xfrm>
            <a:off x="2209567" y="1743737"/>
            <a:ext cx="307444" cy="366556"/>
            <a:chOff x="2209567" y="1972337"/>
            <a:chExt cx="307444" cy="366556"/>
          </a:xfrm>
        </p:grpSpPr>
        <p:sp>
          <p:nvSpPr>
            <p:cNvPr id="10924" name="Google Shape;10924;p82"/>
            <p:cNvSpPr/>
            <p:nvPr/>
          </p:nvSpPr>
          <p:spPr>
            <a:xfrm>
              <a:off x="2345143" y="1972337"/>
              <a:ext cx="20709" cy="62097"/>
            </a:xfrm>
            <a:custGeom>
              <a:rect b="b" l="l" r="r" t="t"/>
              <a:pathLst>
                <a:path extrusionOk="0" h="2081" w="694">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82"/>
            <p:cNvSpPr/>
            <p:nvPr/>
          </p:nvSpPr>
          <p:spPr>
            <a:xfrm>
              <a:off x="2265235" y="1998803"/>
              <a:ext cx="55502" cy="39389"/>
            </a:xfrm>
            <a:custGeom>
              <a:rect b="b" l="l" r="r" t="t"/>
              <a:pathLst>
                <a:path extrusionOk="0" h="1320" w="186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82"/>
            <p:cNvSpPr/>
            <p:nvPr/>
          </p:nvSpPr>
          <p:spPr>
            <a:xfrm>
              <a:off x="2393093" y="2000594"/>
              <a:ext cx="51743" cy="38523"/>
            </a:xfrm>
            <a:custGeom>
              <a:rect b="b" l="l" r="r" t="t"/>
              <a:pathLst>
                <a:path extrusionOk="0" h="1291" w="1734">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27" name="Google Shape;10927;p82"/>
            <p:cNvGrpSpPr/>
            <p:nvPr/>
          </p:nvGrpSpPr>
          <p:grpSpPr>
            <a:xfrm>
              <a:off x="2209567" y="2078266"/>
              <a:ext cx="307444" cy="260626"/>
              <a:chOff x="1636184" y="2959225"/>
              <a:chExt cx="232666" cy="197250"/>
            </a:xfrm>
          </p:grpSpPr>
          <p:sp>
            <p:nvSpPr>
              <p:cNvPr id="10928" name="Google Shape;10928;p82"/>
              <p:cNvSpPr/>
              <p:nvPr/>
            </p:nvSpPr>
            <p:spPr>
              <a:xfrm>
                <a:off x="1649300"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82"/>
              <p:cNvSpPr/>
              <p:nvPr/>
            </p:nvSpPr>
            <p:spPr>
              <a:xfrm flipH="1">
                <a:off x="1636184"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82"/>
              <p:cNvSpPr/>
              <p:nvPr/>
            </p:nvSpPr>
            <p:spPr>
              <a:xfrm>
                <a:off x="1734750" y="3136775"/>
                <a:ext cx="36900" cy="19650"/>
              </a:xfrm>
              <a:custGeom>
                <a:rect b="b" l="l" r="r" t="t"/>
                <a:pathLst>
                  <a:path extrusionOk="0" h="786" w="1476">
                    <a:moveTo>
                      <a:pt x="0" y="786"/>
                    </a:moveTo>
                    <a:lnTo>
                      <a:pt x="1476" y="786"/>
                    </a:lnTo>
                    <a:lnTo>
                      <a:pt x="762" y="0"/>
                    </a:lnTo>
                    <a:close/>
                  </a:path>
                </a:pathLst>
              </a:custGeom>
              <a:solidFill>
                <a:schemeClr val="dk2"/>
              </a:solidFill>
              <a:ln>
                <a:noFill/>
              </a:ln>
            </p:spPr>
          </p:sp>
          <p:sp>
            <p:nvSpPr>
              <p:cNvPr id="10931" name="Google Shape;10931;p82"/>
              <p:cNvSpPr/>
              <p:nvPr/>
            </p:nvSpPr>
            <p:spPr>
              <a:xfrm>
                <a:off x="1684150" y="2963550"/>
                <a:ext cx="139900" cy="11300"/>
              </a:xfrm>
              <a:custGeom>
                <a:rect b="b" l="l" r="r" t="t"/>
                <a:pathLst>
                  <a:path extrusionOk="0" h="452" w="5596">
                    <a:moveTo>
                      <a:pt x="0" y="452"/>
                    </a:moveTo>
                    <a:lnTo>
                      <a:pt x="5596" y="452"/>
                    </a:lnTo>
                    <a:lnTo>
                      <a:pt x="5500" y="0"/>
                    </a:lnTo>
                    <a:lnTo>
                      <a:pt x="238" y="47"/>
                    </a:lnTo>
                    <a:close/>
                  </a:path>
                </a:pathLst>
              </a:custGeom>
              <a:solidFill>
                <a:schemeClr val="dk2"/>
              </a:solidFill>
              <a:ln>
                <a:noFill/>
              </a:ln>
            </p:spPr>
          </p:sp>
        </p:grpSp>
      </p:grpSp>
      <p:grpSp>
        <p:nvGrpSpPr>
          <p:cNvPr id="10932" name="Google Shape;10932;p82"/>
          <p:cNvGrpSpPr/>
          <p:nvPr/>
        </p:nvGrpSpPr>
        <p:grpSpPr>
          <a:xfrm>
            <a:off x="3577265" y="2235011"/>
            <a:ext cx="258542" cy="365154"/>
            <a:chOff x="-47300587" y="123275"/>
            <a:chExt cx="190975" cy="269725"/>
          </a:xfrm>
        </p:grpSpPr>
        <p:sp>
          <p:nvSpPr>
            <p:cNvPr id="10933" name="Google Shape;10933;p82"/>
            <p:cNvSpPr/>
            <p:nvPr/>
          </p:nvSpPr>
          <p:spPr>
            <a:xfrm>
              <a:off x="-47300587" y="123275"/>
              <a:ext cx="190975" cy="269725"/>
            </a:xfrm>
            <a:custGeom>
              <a:rect b="b" l="l" r="r" t="t"/>
              <a:pathLst>
                <a:path extrusionOk="0" h="10789" w="763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82"/>
            <p:cNvSpPr/>
            <p:nvPr/>
          </p:nvSpPr>
          <p:spPr>
            <a:xfrm>
              <a:off x="-47242037" y="188100"/>
              <a:ext cx="15350" cy="31375"/>
            </a:xfrm>
            <a:custGeom>
              <a:rect b="b" l="l" r="r" t="t"/>
              <a:pathLst>
                <a:path extrusionOk="0" h="1255" w="614">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82"/>
            <p:cNvSpPr/>
            <p:nvPr/>
          </p:nvSpPr>
          <p:spPr>
            <a:xfrm>
              <a:off x="-47242037" y="234775"/>
              <a:ext cx="15350" cy="31400"/>
            </a:xfrm>
            <a:custGeom>
              <a:rect b="b" l="l" r="r" t="t"/>
              <a:pathLst>
                <a:path extrusionOk="0" h="1256" w="614">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82"/>
            <p:cNvSpPr/>
            <p:nvPr/>
          </p:nvSpPr>
          <p:spPr>
            <a:xfrm>
              <a:off x="-47180012" y="172075"/>
              <a:ext cx="15350" cy="31375"/>
            </a:xfrm>
            <a:custGeom>
              <a:rect b="b" l="l" r="r" t="t"/>
              <a:pathLst>
                <a:path extrusionOk="0" h="1255" w="614">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82"/>
            <p:cNvSpPr/>
            <p:nvPr/>
          </p:nvSpPr>
          <p:spPr>
            <a:xfrm>
              <a:off x="-47180012" y="218050"/>
              <a:ext cx="15350" cy="32100"/>
            </a:xfrm>
            <a:custGeom>
              <a:rect b="b" l="l" r="r" t="t"/>
              <a:pathLst>
                <a:path extrusionOk="0" h="1284" w="61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8" name="Google Shape;10938;p82"/>
          <p:cNvGrpSpPr/>
          <p:nvPr/>
        </p:nvGrpSpPr>
        <p:grpSpPr>
          <a:xfrm>
            <a:off x="4870788" y="1304201"/>
            <a:ext cx="342328" cy="339793"/>
            <a:chOff x="-13966675" y="1639700"/>
            <a:chExt cx="354450" cy="351825"/>
          </a:xfrm>
        </p:grpSpPr>
        <p:sp>
          <p:nvSpPr>
            <p:cNvPr id="10939" name="Google Shape;10939;p82"/>
            <p:cNvSpPr/>
            <p:nvPr/>
          </p:nvSpPr>
          <p:spPr>
            <a:xfrm>
              <a:off x="-13776875" y="1888525"/>
              <a:ext cx="104775" cy="37625"/>
            </a:xfrm>
            <a:custGeom>
              <a:rect b="b" l="l" r="r" t="t"/>
              <a:pathLst>
                <a:path extrusionOk="0" h="1505" w="4191">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82"/>
            <p:cNvSpPr/>
            <p:nvPr/>
          </p:nvSpPr>
          <p:spPr>
            <a:xfrm>
              <a:off x="-13966675" y="1639700"/>
              <a:ext cx="354450" cy="351825"/>
            </a:xfrm>
            <a:custGeom>
              <a:rect b="b" l="l" r="r" t="t"/>
              <a:pathLst>
                <a:path extrusionOk="0" h="14073" w="14178">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82"/>
            <p:cNvSpPr/>
            <p:nvPr/>
          </p:nvSpPr>
          <p:spPr>
            <a:xfrm>
              <a:off x="-13923375" y="1723125"/>
              <a:ext cx="64625" cy="40925"/>
            </a:xfrm>
            <a:custGeom>
              <a:rect b="b" l="l" r="r" t="t"/>
              <a:pathLst>
                <a:path extrusionOk="0" h="1637" w="2585">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82"/>
            <p:cNvSpPr/>
            <p:nvPr/>
          </p:nvSpPr>
          <p:spPr>
            <a:xfrm>
              <a:off x="-13798125" y="1805500"/>
              <a:ext cx="66175" cy="41575"/>
            </a:xfrm>
            <a:custGeom>
              <a:rect b="b" l="l" r="r" t="t"/>
              <a:pathLst>
                <a:path extrusionOk="0" h="1663" w="2647">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82"/>
            <p:cNvSpPr/>
            <p:nvPr/>
          </p:nvSpPr>
          <p:spPr>
            <a:xfrm>
              <a:off x="-13714650" y="1805825"/>
              <a:ext cx="63825" cy="41250"/>
            </a:xfrm>
            <a:custGeom>
              <a:rect b="b" l="l" r="r" t="t"/>
              <a:pathLst>
                <a:path extrusionOk="0" h="1650" w="2553">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44" name="Google Shape;10944;p82"/>
          <p:cNvSpPr/>
          <p:nvPr/>
        </p:nvSpPr>
        <p:spPr>
          <a:xfrm>
            <a:off x="4871549" y="1711132"/>
            <a:ext cx="340807" cy="341579"/>
          </a:xfrm>
          <a:custGeom>
            <a:rect b="b" l="l" r="r" t="t"/>
            <a:pathLst>
              <a:path extrusionOk="0" h="14147" w="14115">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82"/>
          <p:cNvSpPr/>
          <p:nvPr/>
        </p:nvSpPr>
        <p:spPr>
          <a:xfrm>
            <a:off x="4932020" y="2120859"/>
            <a:ext cx="219864" cy="339286"/>
          </a:xfrm>
          <a:custGeom>
            <a:rect b="b" l="l" r="r" t="t"/>
            <a:pathLst>
              <a:path extrusionOk="0" h="14052" w="9106">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46" name="Google Shape;10946;p82"/>
          <p:cNvGrpSpPr/>
          <p:nvPr/>
        </p:nvGrpSpPr>
        <p:grpSpPr>
          <a:xfrm>
            <a:off x="6667277" y="1303887"/>
            <a:ext cx="340034" cy="340420"/>
            <a:chOff x="-12199250" y="1662675"/>
            <a:chExt cx="352075" cy="352475"/>
          </a:xfrm>
        </p:grpSpPr>
        <p:sp>
          <p:nvSpPr>
            <p:cNvPr id="10947" name="Google Shape;10947;p82"/>
            <p:cNvSpPr/>
            <p:nvPr/>
          </p:nvSpPr>
          <p:spPr>
            <a:xfrm>
              <a:off x="-12004725" y="1710325"/>
              <a:ext cx="116600" cy="76425"/>
            </a:xfrm>
            <a:custGeom>
              <a:rect b="b" l="l" r="r" t="t"/>
              <a:pathLst>
                <a:path extrusionOk="0" h="3057" w="4664">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82"/>
            <p:cNvSpPr/>
            <p:nvPr/>
          </p:nvSpPr>
          <p:spPr>
            <a:xfrm>
              <a:off x="-12158300" y="1709525"/>
              <a:ext cx="116600" cy="77225"/>
            </a:xfrm>
            <a:custGeom>
              <a:rect b="b" l="l" r="r" t="t"/>
              <a:pathLst>
                <a:path extrusionOk="0" h="3089" w="4664">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82"/>
            <p:cNvSpPr/>
            <p:nvPr/>
          </p:nvSpPr>
          <p:spPr>
            <a:xfrm>
              <a:off x="-12199250" y="1662675"/>
              <a:ext cx="352075" cy="352475"/>
            </a:xfrm>
            <a:custGeom>
              <a:rect b="b" l="l" r="r" t="t"/>
              <a:pathLst>
                <a:path extrusionOk="0" h="14099" w="14083">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0" name="Google Shape;10950;p82"/>
          <p:cNvGrpSpPr/>
          <p:nvPr/>
        </p:nvGrpSpPr>
        <p:grpSpPr>
          <a:xfrm>
            <a:off x="6666130" y="1710754"/>
            <a:ext cx="342328" cy="342328"/>
            <a:chOff x="-12199250" y="2096250"/>
            <a:chExt cx="354450" cy="354450"/>
          </a:xfrm>
        </p:grpSpPr>
        <p:sp>
          <p:nvSpPr>
            <p:cNvPr id="10951" name="Google Shape;10951;p82"/>
            <p:cNvSpPr/>
            <p:nvPr/>
          </p:nvSpPr>
          <p:spPr>
            <a:xfrm>
              <a:off x="-12199250" y="2096250"/>
              <a:ext cx="354450" cy="354450"/>
            </a:xfrm>
            <a:custGeom>
              <a:rect b="b" l="l" r="r" t="t"/>
              <a:pathLst>
                <a:path extrusionOk="0" h="14178" w="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82"/>
            <p:cNvSpPr/>
            <p:nvPr/>
          </p:nvSpPr>
          <p:spPr>
            <a:xfrm>
              <a:off x="-12096075" y="2200225"/>
              <a:ext cx="144950" cy="144950"/>
            </a:xfrm>
            <a:custGeom>
              <a:rect b="b" l="l" r="r" t="t"/>
              <a:pathLst>
                <a:path extrusionOk="0" h="5798" w="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3" name="Google Shape;10953;p82"/>
          <p:cNvGrpSpPr/>
          <p:nvPr/>
        </p:nvGrpSpPr>
        <p:grpSpPr>
          <a:xfrm>
            <a:off x="6667277" y="2119708"/>
            <a:ext cx="340034" cy="341579"/>
            <a:chOff x="-12199250" y="2530225"/>
            <a:chExt cx="352075" cy="353675"/>
          </a:xfrm>
        </p:grpSpPr>
        <p:sp>
          <p:nvSpPr>
            <p:cNvPr id="10954" name="Google Shape;10954;p82"/>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82"/>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82"/>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82"/>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58" name="Google Shape;10958;p82"/>
          <p:cNvSpPr/>
          <p:nvPr/>
        </p:nvSpPr>
        <p:spPr>
          <a:xfrm>
            <a:off x="4871163" y="2550438"/>
            <a:ext cx="341579" cy="341772"/>
          </a:xfrm>
          <a:custGeom>
            <a:rect b="b" l="l" r="r" t="t"/>
            <a:pathLst>
              <a:path extrusionOk="0" h="14155" w="14147">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59" name="Google Shape;10959;p82"/>
          <p:cNvGrpSpPr/>
          <p:nvPr/>
        </p:nvGrpSpPr>
        <p:grpSpPr>
          <a:xfrm>
            <a:off x="4870788" y="2959488"/>
            <a:ext cx="342328" cy="339310"/>
            <a:chOff x="-10462550" y="2057650"/>
            <a:chExt cx="354450" cy="351325"/>
          </a:xfrm>
        </p:grpSpPr>
        <p:sp>
          <p:nvSpPr>
            <p:cNvPr id="10960" name="Google Shape;10960;p82"/>
            <p:cNvSpPr/>
            <p:nvPr/>
          </p:nvSpPr>
          <p:spPr>
            <a:xfrm>
              <a:off x="-10462550" y="2057650"/>
              <a:ext cx="354450" cy="351325"/>
            </a:xfrm>
            <a:custGeom>
              <a:rect b="b" l="l" r="r" t="t"/>
              <a:pathLst>
                <a:path extrusionOk="0" h="14053" w="14178">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82"/>
            <p:cNvSpPr/>
            <p:nvPr/>
          </p:nvSpPr>
          <p:spPr>
            <a:xfrm>
              <a:off x="-10397950" y="2201800"/>
              <a:ext cx="228425" cy="146525"/>
            </a:xfrm>
            <a:custGeom>
              <a:rect b="b" l="l" r="r" t="t"/>
              <a:pathLst>
                <a:path extrusionOk="0" h="5861" w="9137">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62" name="Google Shape;10962;p82"/>
          <p:cNvSpPr/>
          <p:nvPr/>
        </p:nvSpPr>
        <p:spPr>
          <a:xfrm>
            <a:off x="7591624" y="2576962"/>
            <a:ext cx="313426" cy="341579"/>
          </a:xfrm>
          <a:custGeom>
            <a:rect b="b" l="l" r="r" t="t"/>
            <a:pathLst>
              <a:path extrusionOk="0" h="14147" w="12981">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63" name="Google Shape;10963;p82"/>
          <p:cNvGrpSpPr/>
          <p:nvPr/>
        </p:nvGrpSpPr>
        <p:grpSpPr>
          <a:xfrm>
            <a:off x="6649772" y="2551051"/>
            <a:ext cx="375044" cy="340541"/>
            <a:chOff x="-8692750" y="1622100"/>
            <a:chExt cx="388325" cy="352600"/>
          </a:xfrm>
        </p:grpSpPr>
        <p:sp>
          <p:nvSpPr>
            <p:cNvPr id="10964" name="Google Shape;10964;p82"/>
            <p:cNvSpPr/>
            <p:nvPr/>
          </p:nvSpPr>
          <p:spPr>
            <a:xfrm>
              <a:off x="-8692750" y="1622100"/>
              <a:ext cx="388325" cy="352600"/>
            </a:xfrm>
            <a:custGeom>
              <a:rect b="b" l="l" r="r" t="t"/>
              <a:pathLst>
                <a:path extrusionOk="0" h="14104" w="15533">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82"/>
            <p:cNvSpPr/>
            <p:nvPr/>
          </p:nvSpPr>
          <p:spPr>
            <a:xfrm>
              <a:off x="-8532875" y="1767625"/>
              <a:ext cx="67775" cy="61850"/>
            </a:xfrm>
            <a:custGeom>
              <a:rect b="b" l="l" r="r" t="t"/>
              <a:pathLst>
                <a:path extrusionOk="0" h="2474" w="2711">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6" name="Google Shape;10966;p82"/>
          <p:cNvGrpSpPr/>
          <p:nvPr/>
        </p:nvGrpSpPr>
        <p:grpSpPr>
          <a:xfrm>
            <a:off x="5304253" y="1303307"/>
            <a:ext cx="341555" cy="341579"/>
            <a:chOff x="-13529550" y="1639425"/>
            <a:chExt cx="353650" cy="353675"/>
          </a:xfrm>
        </p:grpSpPr>
        <p:sp>
          <p:nvSpPr>
            <p:cNvPr id="10967" name="Google Shape;10967;p82"/>
            <p:cNvSpPr/>
            <p:nvPr/>
          </p:nvSpPr>
          <p:spPr>
            <a:xfrm>
              <a:off x="-13529550" y="1910125"/>
              <a:ext cx="353650" cy="82975"/>
            </a:xfrm>
            <a:custGeom>
              <a:rect b="b" l="l" r="r" t="t"/>
              <a:pathLst>
                <a:path extrusionOk="0" h="3319" w="14146">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82"/>
            <p:cNvSpPr/>
            <p:nvPr/>
          </p:nvSpPr>
          <p:spPr>
            <a:xfrm>
              <a:off x="-13383850" y="1681175"/>
              <a:ext cx="40975" cy="41775"/>
            </a:xfrm>
            <a:custGeom>
              <a:rect b="b" l="l" r="r" t="t"/>
              <a:pathLst>
                <a:path extrusionOk="0" h="1671" w="1639">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82"/>
            <p:cNvSpPr/>
            <p:nvPr/>
          </p:nvSpPr>
          <p:spPr>
            <a:xfrm>
              <a:off x="-13446075" y="1692200"/>
              <a:ext cx="41775" cy="41775"/>
            </a:xfrm>
            <a:custGeom>
              <a:rect b="b" l="l" r="r" t="t"/>
              <a:pathLst>
                <a:path extrusionOk="0" h="1671" w="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82"/>
            <p:cNvSpPr/>
            <p:nvPr/>
          </p:nvSpPr>
          <p:spPr>
            <a:xfrm>
              <a:off x="-13446075" y="1796175"/>
              <a:ext cx="41775" cy="40975"/>
            </a:xfrm>
            <a:custGeom>
              <a:rect b="b" l="l" r="r" t="t"/>
              <a:pathLst>
                <a:path extrusionOk="0" h="1639" w="1671">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82"/>
            <p:cNvSpPr/>
            <p:nvPr/>
          </p:nvSpPr>
          <p:spPr>
            <a:xfrm>
              <a:off x="-13487025" y="1743400"/>
              <a:ext cx="40975" cy="41775"/>
            </a:xfrm>
            <a:custGeom>
              <a:rect b="b" l="l" r="r" t="t"/>
              <a:pathLst>
                <a:path extrusionOk="0" h="1671" w="1639">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82"/>
            <p:cNvSpPr/>
            <p:nvPr/>
          </p:nvSpPr>
          <p:spPr>
            <a:xfrm>
              <a:off x="-13383850" y="1805625"/>
              <a:ext cx="40975" cy="41775"/>
            </a:xfrm>
            <a:custGeom>
              <a:rect b="b" l="l" r="r" t="t"/>
              <a:pathLst>
                <a:path extrusionOk="0" h="1671" w="1639">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82"/>
            <p:cNvSpPr/>
            <p:nvPr/>
          </p:nvSpPr>
          <p:spPr>
            <a:xfrm>
              <a:off x="-13529550" y="1639425"/>
              <a:ext cx="352075" cy="248925"/>
            </a:xfrm>
            <a:custGeom>
              <a:rect b="b" l="l" r="r" t="t"/>
              <a:pathLst>
                <a:path extrusionOk="0" h="9957" w="14083">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82"/>
            <p:cNvSpPr/>
            <p:nvPr/>
          </p:nvSpPr>
          <p:spPr>
            <a:xfrm>
              <a:off x="-13323200" y="1722925"/>
              <a:ext cx="104775" cy="82725"/>
            </a:xfrm>
            <a:custGeom>
              <a:rect b="b" l="l" r="r" t="t"/>
              <a:pathLst>
                <a:path extrusionOk="0" h="3309" w="4191">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5" name="Google Shape;10975;p82"/>
          <p:cNvGrpSpPr/>
          <p:nvPr/>
        </p:nvGrpSpPr>
        <p:grpSpPr>
          <a:xfrm>
            <a:off x="5303106" y="1711889"/>
            <a:ext cx="343849" cy="340058"/>
            <a:chOff x="-13531925" y="2075775"/>
            <a:chExt cx="356025" cy="352100"/>
          </a:xfrm>
        </p:grpSpPr>
        <p:sp>
          <p:nvSpPr>
            <p:cNvPr id="10976" name="Google Shape;10976;p82"/>
            <p:cNvSpPr/>
            <p:nvPr/>
          </p:nvSpPr>
          <p:spPr>
            <a:xfrm>
              <a:off x="-13531925" y="2075775"/>
              <a:ext cx="356025" cy="352100"/>
            </a:xfrm>
            <a:custGeom>
              <a:rect b="b" l="l" r="r" t="t"/>
              <a:pathLst>
                <a:path extrusionOk="0" h="14084" w="14241">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82"/>
            <p:cNvSpPr/>
            <p:nvPr/>
          </p:nvSpPr>
          <p:spPr>
            <a:xfrm>
              <a:off x="-13384625" y="2282125"/>
              <a:ext cx="63025" cy="60675"/>
            </a:xfrm>
            <a:custGeom>
              <a:rect b="b" l="l" r="r" t="t"/>
              <a:pathLst>
                <a:path extrusionOk="0" h="2427" w="2521">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8" name="Google Shape;10978;p82"/>
          <p:cNvGrpSpPr/>
          <p:nvPr/>
        </p:nvGrpSpPr>
        <p:grpSpPr>
          <a:xfrm>
            <a:off x="5304627" y="2120094"/>
            <a:ext cx="340807" cy="340807"/>
            <a:chOff x="-13528775" y="2507400"/>
            <a:chExt cx="352875" cy="352875"/>
          </a:xfrm>
        </p:grpSpPr>
        <p:sp>
          <p:nvSpPr>
            <p:cNvPr id="10979" name="Google Shape;10979;p82"/>
            <p:cNvSpPr/>
            <p:nvPr/>
          </p:nvSpPr>
          <p:spPr>
            <a:xfrm>
              <a:off x="-13528775" y="2507400"/>
              <a:ext cx="352875" cy="352875"/>
            </a:xfrm>
            <a:custGeom>
              <a:rect b="b" l="l" r="r" t="t"/>
              <a:pathLst>
                <a:path extrusionOk="0" h="14115" w="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82"/>
            <p:cNvSpPr/>
            <p:nvPr/>
          </p:nvSpPr>
          <p:spPr>
            <a:xfrm>
              <a:off x="-13403525" y="2673750"/>
              <a:ext cx="123675" cy="145750"/>
            </a:xfrm>
            <a:custGeom>
              <a:rect b="b" l="l" r="r" t="t"/>
              <a:pathLst>
                <a:path extrusionOk="0" h="5830" w="4947">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82"/>
            <p:cNvSpPr/>
            <p:nvPr/>
          </p:nvSpPr>
          <p:spPr>
            <a:xfrm>
              <a:off x="-13486225" y="2559375"/>
              <a:ext cx="40975" cy="41775"/>
            </a:xfrm>
            <a:custGeom>
              <a:rect b="b" l="l" r="r" t="t"/>
              <a:pathLst>
                <a:path extrusionOk="0" h="1671" w="1639">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82" name="Google Shape;10982;p82"/>
          <p:cNvSpPr/>
          <p:nvPr/>
        </p:nvSpPr>
        <p:spPr>
          <a:xfrm>
            <a:off x="7123388" y="1334505"/>
            <a:ext cx="341579" cy="279189"/>
          </a:xfrm>
          <a:custGeom>
            <a:rect b="b" l="l" r="r" t="t"/>
            <a:pathLst>
              <a:path extrusionOk="0" h="11563" w="14147">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82"/>
          <p:cNvSpPr/>
          <p:nvPr/>
        </p:nvSpPr>
        <p:spPr>
          <a:xfrm>
            <a:off x="7123014" y="1711602"/>
            <a:ext cx="342328" cy="340638"/>
          </a:xfrm>
          <a:custGeom>
            <a:rect b="b" l="l" r="r" t="t"/>
            <a:pathLst>
              <a:path extrusionOk="0" h="14108" w="1417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84" name="Google Shape;10984;p82"/>
          <p:cNvGrpSpPr/>
          <p:nvPr/>
        </p:nvGrpSpPr>
        <p:grpSpPr>
          <a:xfrm>
            <a:off x="7140133" y="2119708"/>
            <a:ext cx="308090" cy="341579"/>
            <a:chOff x="-11747150" y="2530225"/>
            <a:chExt cx="319000" cy="353675"/>
          </a:xfrm>
        </p:grpSpPr>
        <p:sp>
          <p:nvSpPr>
            <p:cNvPr id="10985" name="Google Shape;10985;p82"/>
            <p:cNvSpPr/>
            <p:nvPr/>
          </p:nvSpPr>
          <p:spPr>
            <a:xfrm>
              <a:off x="-11747150" y="2530225"/>
              <a:ext cx="319000" cy="353675"/>
            </a:xfrm>
            <a:custGeom>
              <a:rect b="b" l="l" r="r" t="t"/>
              <a:pathLst>
                <a:path extrusionOk="0" h="14147" w="1276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82"/>
            <p:cNvSpPr/>
            <p:nvPr/>
          </p:nvSpPr>
          <p:spPr>
            <a:xfrm>
              <a:off x="-11640825" y="2592450"/>
              <a:ext cx="104775" cy="42550"/>
            </a:xfrm>
            <a:custGeom>
              <a:rect b="b" l="l" r="r" t="t"/>
              <a:pathLst>
                <a:path extrusionOk="0" h="1702" w="4191">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7" name="Google Shape;10987;p82"/>
          <p:cNvGrpSpPr/>
          <p:nvPr/>
        </p:nvGrpSpPr>
        <p:grpSpPr>
          <a:xfrm>
            <a:off x="5304627" y="2550919"/>
            <a:ext cx="340807" cy="340807"/>
            <a:chOff x="-10027775" y="1622900"/>
            <a:chExt cx="352875" cy="352875"/>
          </a:xfrm>
        </p:grpSpPr>
        <p:sp>
          <p:nvSpPr>
            <p:cNvPr id="10988" name="Google Shape;10988;p82"/>
            <p:cNvSpPr/>
            <p:nvPr/>
          </p:nvSpPr>
          <p:spPr>
            <a:xfrm>
              <a:off x="-10027775" y="1622900"/>
              <a:ext cx="352875" cy="352875"/>
            </a:xfrm>
            <a:custGeom>
              <a:rect b="b" l="l" r="r" t="t"/>
              <a:pathLst>
                <a:path extrusionOk="0" h="14115" w="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82"/>
            <p:cNvSpPr/>
            <p:nvPr/>
          </p:nvSpPr>
          <p:spPr>
            <a:xfrm>
              <a:off x="-9923800" y="1705600"/>
              <a:ext cx="145725" cy="20500"/>
            </a:xfrm>
            <a:custGeom>
              <a:rect b="b" l="l" r="r" t="t"/>
              <a:pathLst>
                <a:path extrusionOk="0" h="820" w="5829">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82"/>
            <p:cNvSpPr/>
            <p:nvPr/>
          </p:nvSpPr>
          <p:spPr>
            <a:xfrm>
              <a:off x="-9902550" y="1746550"/>
              <a:ext cx="83525" cy="20500"/>
            </a:xfrm>
            <a:custGeom>
              <a:rect b="b" l="l" r="r" t="t"/>
              <a:pathLst>
                <a:path extrusionOk="0" h="820" w="3341">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82"/>
            <p:cNvSpPr/>
            <p:nvPr/>
          </p:nvSpPr>
          <p:spPr>
            <a:xfrm>
              <a:off x="-9923800" y="1788300"/>
              <a:ext cx="145725" cy="20500"/>
            </a:xfrm>
            <a:custGeom>
              <a:rect b="b" l="l" r="r" t="t"/>
              <a:pathLst>
                <a:path extrusionOk="0" h="820" w="5829">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82"/>
            <p:cNvSpPr/>
            <p:nvPr/>
          </p:nvSpPr>
          <p:spPr>
            <a:xfrm>
              <a:off x="-9901750" y="1828450"/>
              <a:ext cx="83500" cy="21300"/>
            </a:xfrm>
            <a:custGeom>
              <a:rect b="b" l="l" r="r" t="t"/>
              <a:pathLst>
                <a:path extrusionOk="0" h="852" w="334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82"/>
            <p:cNvSpPr/>
            <p:nvPr/>
          </p:nvSpPr>
          <p:spPr>
            <a:xfrm>
              <a:off x="-9923025" y="1871000"/>
              <a:ext cx="145725" cy="20500"/>
            </a:xfrm>
            <a:custGeom>
              <a:rect b="b" l="l" r="r" t="t"/>
              <a:pathLst>
                <a:path extrusionOk="0" h="820" w="5829">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94" name="Google Shape;10994;p82"/>
          <p:cNvSpPr/>
          <p:nvPr/>
        </p:nvSpPr>
        <p:spPr>
          <a:xfrm>
            <a:off x="5311472" y="2958272"/>
            <a:ext cx="327116" cy="341748"/>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95" name="Google Shape;10995;p82"/>
          <p:cNvGrpSpPr/>
          <p:nvPr/>
        </p:nvGrpSpPr>
        <p:grpSpPr>
          <a:xfrm>
            <a:off x="8031595" y="2576583"/>
            <a:ext cx="322553" cy="342328"/>
            <a:chOff x="-10019125" y="2490075"/>
            <a:chExt cx="333975" cy="354450"/>
          </a:xfrm>
        </p:grpSpPr>
        <p:sp>
          <p:nvSpPr>
            <p:cNvPr id="10996" name="Google Shape;10996;p82"/>
            <p:cNvSpPr/>
            <p:nvPr/>
          </p:nvSpPr>
          <p:spPr>
            <a:xfrm>
              <a:off x="-10019125" y="2490850"/>
              <a:ext cx="333975" cy="353675"/>
            </a:xfrm>
            <a:custGeom>
              <a:rect b="b" l="l" r="r" t="t"/>
              <a:pathLst>
                <a:path extrusionOk="0" h="14147" w="13359">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82"/>
            <p:cNvSpPr/>
            <p:nvPr/>
          </p:nvSpPr>
          <p:spPr>
            <a:xfrm>
              <a:off x="-10016750" y="2491050"/>
              <a:ext cx="63825" cy="61850"/>
            </a:xfrm>
            <a:custGeom>
              <a:rect b="b" l="l" r="r" t="t"/>
              <a:pathLst>
                <a:path extrusionOk="0" h="2474" w="2553">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82"/>
            <p:cNvSpPr/>
            <p:nvPr/>
          </p:nvSpPr>
          <p:spPr>
            <a:xfrm>
              <a:off x="-9933275" y="2490075"/>
              <a:ext cx="20525" cy="63025"/>
            </a:xfrm>
            <a:custGeom>
              <a:rect b="b" l="l" r="r" t="t"/>
              <a:pathLst>
                <a:path extrusionOk="0" h="2521" w="8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82"/>
            <p:cNvSpPr/>
            <p:nvPr/>
          </p:nvSpPr>
          <p:spPr>
            <a:xfrm>
              <a:off x="-10015975" y="2573550"/>
              <a:ext cx="63050" cy="20500"/>
            </a:xfrm>
            <a:custGeom>
              <a:rect b="b" l="l" r="r" t="t"/>
              <a:pathLst>
                <a:path extrusionOk="0" h="820" w="2522">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0" name="Google Shape;11000;p82"/>
          <p:cNvGrpSpPr/>
          <p:nvPr/>
        </p:nvGrpSpPr>
        <p:grpSpPr>
          <a:xfrm>
            <a:off x="6661180" y="2957593"/>
            <a:ext cx="352227" cy="343100"/>
            <a:chOff x="-8684100" y="2032450"/>
            <a:chExt cx="364700" cy="355250"/>
          </a:xfrm>
        </p:grpSpPr>
        <p:sp>
          <p:nvSpPr>
            <p:cNvPr id="11001" name="Google Shape;11001;p82"/>
            <p:cNvSpPr/>
            <p:nvPr/>
          </p:nvSpPr>
          <p:spPr>
            <a:xfrm>
              <a:off x="-8684100" y="2032450"/>
              <a:ext cx="364700" cy="355250"/>
            </a:xfrm>
            <a:custGeom>
              <a:rect b="b" l="l" r="r" t="t"/>
              <a:pathLst>
                <a:path extrusionOk="0" h="14210" w="14588">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82"/>
            <p:cNvSpPr/>
            <p:nvPr/>
          </p:nvSpPr>
          <p:spPr>
            <a:xfrm>
              <a:off x="-8637625" y="2231725"/>
              <a:ext cx="81950" cy="32525"/>
            </a:xfrm>
            <a:custGeom>
              <a:rect b="b" l="l" r="r" t="t"/>
              <a:pathLst>
                <a:path extrusionOk="0" h="1301" w="3278">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82"/>
            <p:cNvSpPr/>
            <p:nvPr/>
          </p:nvSpPr>
          <p:spPr>
            <a:xfrm>
              <a:off x="-8558075" y="2267375"/>
              <a:ext cx="38625" cy="79950"/>
            </a:xfrm>
            <a:custGeom>
              <a:rect b="b" l="l" r="r" t="t"/>
              <a:pathLst>
                <a:path extrusionOk="0" h="3198" w="1545">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04" name="Google Shape;11004;p82"/>
          <p:cNvSpPr/>
          <p:nvPr/>
        </p:nvSpPr>
        <p:spPr>
          <a:xfrm>
            <a:off x="5773709" y="1303696"/>
            <a:ext cx="300509" cy="340807"/>
          </a:xfrm>
          <a:custGeom>
            <a:rect b="b" l="l" r="r" t="t"/>
            <a:pathLst>
              <a:path extrusionOk="0" h="14115" w="12446">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05" name="Google Shape;11005;p82"/>
          <p:cNvGrpSpPr/>
          <p:nvPr/>
        </p:nvGrpSpPr>
        <p:grpSpPr>
          <a:xfrm>
            <a:off x="5752039" y="1711056"/>
            <a:ext cx="343849" cy="341724"/>
            <a:chOff x="-13095575" y="2073400"/>
            <a:chExt cx="356025" cy="353825"/>
          </a:xfrm>
        </p:grpSpPr>
        <p:sp>
          <p:nvSpPr>
            <p:cNvPr id="11006" name="Google Shape;11006;p82"/>
            <p:cNvSpPr/>
            <p:nvPr/>
          </p:nvSpPr>
          <p:spPr>
            <a:xfrm>
              <a:off x="-13095575" y="2073400"/>
              <a:ext cx="356025" cy="353825"/>
            </a:xfrm>
            <a:custGeom>
              <a:rect b="b" l="l" r="r" t="t"/>
              <a:pathLst>
                <a:path extrusionOk="0" h="14153" w="14241">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82"/>
            <p:cNvSpPr/>
            <p:nvPr/>
          </p:nvSpPr>
          <p:spPr>
            <a:xfrm>
              <a:off x="-13055400" y="2115150"/>
              <a:ext cx="271750" cy="187475"/>
            </a:xfrm>
            <a:custGeom>
              <a:rect b="b" l="l" r="r" t="t"/>
              <a:pathLst>
                <a:path extrusionOk="0" h="7499" w="1087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82"/>
            <p:cNvSpPr/>
            <p:nvPr/>
          </p:nvSpPr>
          <p:spPr>
            <a:xfrm>
              <a:off x="-12887650" y="2156100"/>
              <a:ext cx="63050" cy="22100"/>
            </a:xfrm>
            <a:custGeom>
              <a:rect b="b" l="l" r="r" t="t"/>
              <a:pathLst>
                <a:path extrusionOk="0" h="884" w="2522">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82"/>
            <p:cNvSpPr/>
            <p:nvPr/>
          </p:nvSpPr>
          <p:spPr>
            <a:xfrm>
              <a:off x="-12888425" y="2198650"/>
              <a:ext cx="63025" cy="21275"/>
            </a:xfrm>
            <a:custGeom>
              <a:rect b="b" l="l" r="r" t="t"/>
              <a:pathLst>
                <a:path extrusionOk="0" h="851" w="252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82"/>
            <p:cNvSpPr/>
            <p:nvPr/>
          </p:nvSpPr>
          <p:spPr>
            <a:xfrm>
              <a:off x="-12888425" y="2239600"/>
              <a:ext cx="63025" cy="22075"/>
            </a:xfrm>
            <a:custGeom>
              <a:rect b="b" l="l" r="r" t="t"/>
              <a:pathLst>
                <a:path extrusionOk="0" h="883" w="2521">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82"/>
            <p:cNvSpPr/>
            <p:nvPr/>
          </p:nvSpPr>
          <p:spPr>
            <a:xfrm>
              <a:off x="-13012875" y="2156100"/>
              <a:ext cx="63025" cy="22100"/>
            </a:xfrm>
            <a:custGeom>
              <a:rect b="b" l="l" r="r" t="t"/>
              <a:pathLst>
                <a:path extrusionOk="0" h="884" w="2521">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82"/>
            <p:cNvSpPr/>
            <p:nvPr/>
          </p:nvSpPr>
          <p:spPr>
            <a:xfrm>
              <a:off x="-13012875" y="2198650"/>
              <a:ext cx="63025" cy="21275"/>
            </a:xfrm>
            <a:custGeom>
              <a:rect b="b" l="l" r="r" t="t"/>
              <a:pathLst>
                <a:path extrusionOk="0" h="851" w="252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82"/>
            <p:cNvSpPr/>
            <p:nvPr/>
          </p:nvSpPr>
          <p:spPr>
            <a:xfrm>
              <a:off x="-13012875" y="2239600"/>
              <a:ext cx="63025" cy="22075"/>
            </a:xfrm>
            <a:custGeom>
              <a:rect b="b" l="l" r="r" t="t"/>
              <a:pathLst>
                <a:path extrusionOk="0" h="883" w="2521">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14" name="Google Shape;11014;p82"/>
          <p:cNvSpPr/>
          <p:nvPr/>
        </p:nvSpPr>
        <p:spPr>
          <a:xfrm>
            <a:off x="5753174" y="2120098"/>
            <a:ext cx="341579" cy="340807"/>
          </a:xfrm>
          <a:custGeom>
            <a:rect b="b" l="l" r="r" t="t"/>
            <a:pathLst>
              <a:path extrusionOk="0" h="14115" w="14147">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15" name="Google Shape;11015;p82"/>
          <p:cNvGrpSpPr/>
          <p:nvPr/>
        </p:nvGrpSpPr>
        <p:grpSpPr>
          <a:xfrm>
            <a:off x="7576787" y="1302885"/>
            <a:ext cx="343100" cy="342424"/>
            <a:chOff x="-11332875" y="1660700"/>
            <a:chExt cx="355250" cy="354550"/>
          </a:xfrm>
        </p:grpSpPr>
        <p:sp>
          <p:nvSpPr>
            <p:cNvPr id="11016" name="Google Shape;11016;p82"/>
            <p:cNvSpPr/>
            <p:nvPr/>
          </p:nvSpPr>
          <p:spPr>
            <a:xfrm>
              <a:off x="-11332875" y="1660700"/>
              <a:ext cx="355250" cy="354550"/>
            </a:xfrm>
            <a:custGeom>
              <a:rect b="b" l="l" r="r" t="t"/>
              <a:pathLst>
                <a:path extrusionOk="0" h="14182" w="1421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82"/>
            <p:cNvSpPr/>
            <p:nvPr/>
          </p:nvSpPr>
          <p:spPr>
            <a:xfrm>
              <a:off x="-11072175" y="1734725"/>
              <a:ext cx="41775" cy="41000"/>
            </a:xfrm>
            <a:custGeom>
              <a:rect b="b" l="l" r="r" t="t"/>
              <a:pathLst>
                <a:path extrusionOk="0" h="1640" w="1671">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82"/>
            <p:cNvSpPr/>
            <p:nvPr/>
          </p:nvSpPr>
          <p:spPr>
            <a:xfrm>
              <a:off x="-11278525" y="1734725"/>
              <a:ext cx="40975" cy="41000"/>
            </a:xfrm>
            <a:custGeom>
              <a:rect b="b" l="l" r="r" t="t"/>
              <a:pathLst>
                <a:path extrusionOk="0" h="1640" w="1639">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82"/>
            <p:cNvSpPr/>
            <p:nvPr/>
          </p:nvSpPr>
          <p:spPr>
            <a:xfrm>
              <a:off x="-11175350" y="1714250"/>
              <a:ext cx="40975" cy="41000"/>
            </a:xfrm>
            <a:custGeom>
              <a:rect b="b" l="l" r="r" t="t"/>
              <a:pathLst>
                <a:path extrusionOk="0" h="1640" w="1639">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20" name="Google Shape;11020;p82"/>
          <p:cNvSpPr/>
          <p:nvPr/>
        </p:nvSpPr>
        <p:spPr>
          <a:xfrm>
            <a:off x="7575652" y="1712279"/>
            <a:ext cx="345370" cy="339286"/>
          </a:xfrm>
          <a:custGeom>
            <a:rect b="b" l="l" r="r" t="t"/>
            <a:pathLst>
              <a:path extrusionOk="0" h="14052" w="14304">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82"/>
          <p:cNvSpPr/>
          <p:nvPr/>
        </p:nvSpPr>
        <p:spPr>
          <a:xfrm>
            <a:off x="7576413" y="2141008"/>
            <a:ext cx="343849" cy="298988"/>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22" name="Google Shape;11022;p82"/>
          <p:cNvGrpSpPr/>
          <p:nvPr/>
        </p:nvGrpSpPr>
        <p:grpSpPr>
          <a:xfrm>
            <a:off x="5774096" y="2549397"/>
            <a:ext cx="299736" cy="343849"/>
            <a:chOff x="-9570950" y="1622100"/>
            <a:chExt cx="310350" cy="356025"/>
          </a:xfrm>
        </p:grpSpPr>
        <p:sp>
          <p:nvSpPr>
            <p:cNvPr id="11023" name="Google Shape;11023;p82"/>
            <p:cNvSpPr/>
            <p:nvPr/>
          </p:nvSpPr>
          <p:spPr>
            <a:xfrm>
              <a:off x="-9570950" y="1622100"/>
              <a:ext cx="310350" cy="356025"/>
            </a:xfrm>
            <a:custGeom>
              <a:rect b="b" l="l" r="r" t="t"/>
              <a:pathLst>
                <a:path extrusionOk="0" h="14241" w="12414">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82"/>
            <p:cNvSpPr/>
            <p:nvPr/>
          </p:nvSpPr>
          <p:spPr>
            <a:xfrm>
              <a:off x="-9426025" y="1695350"/>
              <a:ext cx="63025" cy="62250"/>
            </a:xfrm>
            <a:custGeom>
              <a:rect b="b" l="l" r="r" t="t"/>
              <a:pathLst>
                <a:path extrusionOk="0" h="2490" w="2521">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5" name="Google Shape;11025;p82"/>
          <p:cNvGrpSpPr/>
          <p:nvPr/>
        </p:nvGrpSpPr>
        <p:grpSpPr>
          <a:xfrm>
            <a:off x="5752800" y="2958353"/>
            <a:ext cx="342328" cy="341579"/>
            <a:chOff x="-9594575" y="2056875"/>
            <a:chExt cx="354450" cy="353675"/>
          </a:xfrm>
        </p:grpSpPr>
        <p:sp>
          <p:nvSpPr>
            <p:cNvPr id="11026" name="Google Shape;11026;p82"/>
            <p:cNvSpPr/>
            <p:nvPr/>
          </p:nvSpPr>
          <p:spPr>
            <a:xfrm>
              <a:off x="-9594575" y="2056875"/>
              <a:ext cx="354450" cy="353675"/>
            </a:xfrm>
            <a:custGeom>
              <a:rect b="b" l="l" r="r" t="t"/>
              <a:pathLst>
                <a:path extrusionOk="0" h="14147" w="14178">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82"/>
            <p:cNvSpPr/>
            <p:nvPr/>
          </p:nvSpPr>
          <p:spPr>
            <a:xfrm>
              <a:off x="-9342550" y="2305750"/>
              <a:ext cx="62250" cy="62250"/>
            </a:xfrm>
            <a:custGeom>
              <a:rect b="b" l="l" r="r" t="t"/>
              <a:pathLst>
                <a:path extrusionOk="0" h="2490" w="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82"/>
            <p:cNvSpPr/>
            <p:nvPr/>
          </p:nvSpPr>
          <p:spPr>
            <a:xfrm>
              <a:off x="-9552050" y="2305750"/>
              <a:ext cx="63025" cy="62250"/>
            </a:xfrm>
            <a:custGeom>
              <a:rect b="b" l="l" r="r" t="t"/>
              <a:pathLst>
                <a:path extrusionOk="0" h="2490" w="2521">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29" name="Google Shape;11029;p82"/>
          <p:cNvSpPr/>
          <p:nvPr/>
        </p:nvSpPr>
        <p:spPr>
          <a:xfrm>
            <a:off x="7123002" y="2988791"/>
            <a:ext cx="342352" cy="280710"/>
          </a:xfrm>
          <a:custGeom>
            <a:rect b="b" l="l" r="r" t="t"/>
            <a:pathLst>
              <a:path extrusionOk="0" h="11626" w="14179">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30" name="Google Shape;11030;p82"/>
          <p:cNvGrpSpPr/>
          <p:nvPr/>
        </p:nvGrpSpPr>
        <p:grpSpPr>
          <a:xfrm>
            <a:off x="6208482" y="1303693"/>
            <a:ext cx="342328" cy="340807"/>
            <a:chOff x="-12661600" y="1640225"/>
            <a:chExt cx="354450" cy="352875"/>
          </a:xfrm>
        </p:grpSpPr>
        <p:sp>
          <p:nvSpPr>
            <p:cNvPr id="11031" name="Google Shape;11031;p82"/>
            <p:cNvSpPr/>
            <p:nvPr/>
          </p:nvSpPr>
          <p:spPr>
            <a:xfrm>
              <a:off x="-12661600" y="1764675"/>
              <a:ext cx="188275" cy="228425"/>
            </a:xfrm>
            <a:custGeom>
              <a:rect b="b" l="l" r="r" t="t"/>
              <a:pathLst>
                <a:path extrusionOk="0" h="9137" w="7531">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82"/>
            <p:cNvSpPr/>
            <p:nvPr/>
          </p:nvSpPr>
          <p:spPr>
            <a:xfrm>
              <a:off x="-12451300" y="1640225"/>
              <a:ext cx="144150" cy="350500"/>
            </a:xfrm>
            <a:custGeom>
              <a:rect b="b" l="l" r="r" t="t"/>
              <a:pathLst>
                <a:path extrusionOk="0" h="14020" w="5766">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82"/>
            <p:cNvSpPr/>
            <p:nvPr/>
          </p:nvSpPr>
          <p:spPr>
            <a:xfrm>
              <a:off x="-12619850" y="1887525"/>
              <a:ext cx="104000" cy="63050"/>
            </a:xfrm>
            <a:custGeom>
              <a:rect b="b" l="l" r="r" t="t"/>
              <a:pathLst>
                <a:path extrusionOk="0" h="2522" w="416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4" name="Google Shape;11034;p82"/>
          <p:cNvGrpSpPr/>
          <p:nvPr/>
        </p:nvGrpSpPr>
        <p:grpSpPr>
          <a:xfrm>
            <a:off x="6208857" y="1732231"/>
            <a:ext cx="341579" cy="299374"/>
            <a:chOff x="-12660025" y="2096250"/>
            <a:chExt cx="353675" cy="309975"/>
          </a:xfrm>
        </p:grpSpPr>
        <p:sp>
          <p:nvSpPr>
            <p:cNvPr id="11035" name="Google Shape;11035;p82"/>
            <p:cNvSpPr/>
            <p:nvPr/>
          </p:nvSpPr>
          <p:spPr>
            <a:xfrm>
              <a:off x="-12619850" y="2136425"/>
              <a:ext cx="63025" cy="62250"/>
            </a:xfrm>
            <a:custGeom>
              <a:rect b="b" l="l" r="r" t="t"/>
              <a:pathLst>
                <a:path extrusionOk="0" h="2490" w="2521">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82"/>
            <p:cNvSpPr/>
            <p:nvPr/>
          </p:nvSpPr>
          <p:spPr>
            <a:xfrm>
              <a:off x="-12496200" y="2136425"/>
              <a:ext cx="63050" cy="62250"/>
            </a:xfrm>
            <a:custGeom>
              <a:rect b="b" l="l" r="r" t="t"/>
              <a:pathLst>
                <a:path extrusionOk="0" h="2490" w="2522">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82"/>
            <p:cNvSpPr/>
            <p:nvPr/>
          </p:nvSpPr>
          <p:spPr>
            <a:xfrm>
              <a:off x="-12453650" y="2261650"/>
              <a:ext cx="19700" cy="19725"/>
            </a:xfrm>
            <a:custGeom>
              <a:rect b="b" l="l" r="r" t="t"/>
              <a:pathLst>
                <a:path extrusionOk="0" h="789" w="788">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82"/>
            <p:cNvSpPr/>
            <p:nvPr/>
          </p:nvSpPr>
          <p:spPr>
            <a:xfrm>
              <a:off x="-12494625" y="2261650"/>
              <a:ext cx="19725" cy="19725"/>
            </a:xfrm>
            <a:custGeom>
              <a:rect b="b" l="l" r="r" t="t"/>
              <a:pathLst>
                <a:path extrusionOk="0" h="789" w="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82"/>
            <p:cNvSpPr/>
            <p:nvPr/>
          </p:nvSpPr>
          <p:spPr>
            <a:xfrm>
              <a:off x="-12619850" y="2301825"/>
              <a:ext cx="103200" cy="60675"/>
            </a:xfrm>
            <a:custGeom>
              <a:rect b="b" l="l" r="r" t="t"/>
              <a:pathLst>
                <a:path extrusionOk="0" h="2427" w="4128">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82"/>
            <p:cNvSpPr/>
            <p:nvPr/>
          </p:nvSpPr>
          <p:spPr>
            <a:xfrm>
              <a:off x="-12660025" y="2096250"/>
              <a:ext cx="353675" cy="309975"/>
            </a:xfrm>
            <a:custGeom>
              <a:rect b="b" l="l" r="r" t="t"/>
              <a:pathLst>
                <a:path extrusionOk="0" h="12399" w="14147">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1" name="Google Shape;11041;p82"/>
          <p:cNvGrpSpPr/>
          <p:nvPr/>
        </p:nvGrpSpPr>
        <p:grpSpPr>
          <a:xfrm>
            <a:off x="6207335" y="2119527"/>
            <a:ext cx="344622" cy="341941"/>
            <a:chOff x="-12663175" y="2506800"/>
            <a:chExt cx="356825" cy="354050"/>
          </a:xfrm>
        </p:grpSpPr>
        <p:sp>
          <p:nvSpPr>
            <p:cNvPr id="11042" name="Google Shape;11042;p82"/>
            <p:cNvSpPr/>
            <p:nvPr/>
          </p:nvSpPr>
          <p:spPr>
            <a:xfrm>
              <a:off x="-12663175" y="2506800"/>
              <a:ext cx="356825" cy="354050"/>
            </a:xfrm>
            <a:custGeom>
              <a:rect b="b" l="l" r="r" t="t"/>
              <a:pathLst>
                <a:path extrusionOk="0" h="14162" w="14273">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82"/>
            <p:cNvSpPr/>
            <p:nvPr/>
          </p:nvSpPr>
          <p:spPr>
            <a:xfrm>
              <a:off x="-12466275" y="2586350"/>
              <a:ext cx="37850" cy="35850"/>
            </a:xfrm>
            <a:custGeom>
              <a:rect b="b" l="l" r="r" t="t"/>
              <a:pathLst>
                <a:path extrusionOk="0" h="1434" w="151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82"/>
            <p:cNvSpPr/>
            <p:nvPr/>
          </p:nvSpPr>
          <p:spPr>
            <a:xfrm>
              <a:off x="-12422950" y="2630450"/>
              <a:ext cx="37825" cy="35875"/>
            </a:xfrm>
            <a:custGeom>
              <a:rect b="b" l="l" r="r" t="t"/>
              <a:pathLst>
                <a:path extrusionOk="0" h="1435" w="1513">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82"/>
            <p:cNvSpPr/>
            <p:nvPr/>
          </p:nvSpPr>
          <p:spPr>
            <a:xfrm>
              <a:off x="-12591500" y="2644250"/>
              <a:ext cx="192200" cy="142975"/>
            </a:xfrm>
            <a:custGeom>
              <a:rect b="b" l="l" r="r" t="t"/>
              <a:pathLst>
                <a:path extrusionOk="0" h="5719" w="7688">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6" name="Google Shape;11046;p82"/>
          <p:cNvGrpSpPr/>
          <p:nvPr/>
        </p:nvGrpSpPr>
        <p:grpSpPr>
          <a:xfrm>
            <a:off x="8022468" y="1303307"/>
            <a:ext cx="340807" cy="341579"/>
            <a:chOff x="-10896525" y="1663050"/>
            <a:chExt cx="352875" cy="353675"/>
          </a:xfrm>
        </p:grpSpPr>
        <p:sp>
          <p:nvSpPr>
            <p:cNvPr id="11047" name="Google Shape;11047;p82"/>
            <p:cNvSpPr/>
            <p:nvPr/>
          </p:nvSpPr>
          <p:spPr>
            <a:xfrm>
              <a:off x="-10896525" y="1663050"/>
              <a:ext cx="166200" cy="311925"/>
            </a:xfrm>
            <a:custGeom>
              <a:rect b="b" l="l" r="r" t="t"/>
              <a:pathLst>
                <a:path extrusionOk="0" h="12477" w="6648">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82"/>
            <p:cNvSpPr/>
            <p:nvPr/>
          </p:nvSpPr>
          <p:spPr>
            <a:xfrm>
              <a:off x="-10709850" y="1704025"/>
              <a:ext cx="166200" cy="312700"/>
            </a:xfrm>
            <a:custGeom>
              <a:rect b="b" l="l" r="r" t="t"/>
              <a:pathLst>
                <a:path extrusionOk="0" h="12508" w="664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49" name="Google Shape;11049;p82"/>
          <p:cNvSpPr/>
          <p:nvPr/>
        </p:nvSpPr>
        <p:spPr>
          <a:xfrm>
            <a:off x="8061643" y="1711059"/>
            <a:ext cx="262456" cy="341724"/>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50" name="Google Shape;11050;p82"/>
          <p:cNvGrpSpPr/>
          <p:nvPr/>
        </p:nvGrpSpPr>
        <p:grpSpPr>
          <a:xfrm>
            <a:off x="8022082" y="2130742"/>
            <a:ext cx="341579" cy="319511"/>
            <a:chOff x="-10898100" y="2542050"/>
            <a:chExt cx="353675" cy="330825"/>
          </a:xfrm>
        </p:grpSpPr>
        <p:sp>
          <p:nvSpPr>
            <p:cNvPr id="11051" name="Google Shape;11051;p82"/>
            <p:cNvSpPr/>
            <p:nvPr/>
          </p:nvSpPr>
          <p:spPr>
            <a:xfrm>
              <a:off x="-10772875" y="2583800"/>
              <a:ext cx="82725" cy="82725"/>
            </a:xfrm>
            <a:custGeom>
              <a:rect b="b" l="l" r="r" t="t"/>
              <a:pathLst>
                <a:path extrusionOk="0" h="3309" w="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82"/>
            <p:cNvSpPr/>
            <p:nvPr/>
          </p:nvSpPr>
          <p:spPr>
            <a:xfrm>
              <a:off x="-10772875" y="2749200"/>
              <a:ext cx="82725" cy="81950"/>
            </a:xfrm>
            <a:custGeom>
              <a:rect b="b" l="l" r="r" t="t"/>
              <a:pathLst>
                <a:path extrusionOk="0" h="3278" w="3309">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82"/>
            <p:cNvSpPr/>
            <p:nvPr/>
          </p:nvSpPr>
          <p:spPr>
            <a:xfrm>
              <a:off x="-10855575" y="2666500"/>
              <a:ext cx="82725" cy="81925"/>
            </a:xfrm>
            <a:custGeom>
              <a:rect b="b" l="l" r="r" t="t"/>
              <a:pathLst>
                <a:path extrusionOk="0" h="3277" w="3309">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82"/>
            <p:cNvSpPr/>
            <p:nvPr/>
          </p:nvSpPr>
          <p:spPr>
            <a:xfrm>
              <a:off x="-10690175" y="2666500"/>
              <a:ext cx="82725" cy="82725"/>
            </a:xfrm>
            <a:custGeom>
              <a:rect b="b" l="l" r="r" t="t"/>
              <a:pathLst>
                <a:path extrusionOk="0" h="3309" w="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82"/>
            <p:cNvSpPr/>
            <p:nvPr/>
          </p:nvSpPr>
          <p:spPr>
            <a:xfrm>
              <a:off x="-10752400" y="2686975"/>
              <a:ext cx="41775" cy="40975"/>
            </a:xfrm>
            <a:custGeom>
              <a:rect b="b" l="l" r="r" t="t"/>
              <a:pathLst>
                <a:path extrusionOk="0" h="1639" w="1671">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82"/>
            <p:cNvSpPr/>
            <p:nvPr/>
          </p:nvSpPr>
          <p:spPr>
            <a:xfrm>
              <a:off x="-10898100" y="2542050"/>
              <a:ext cx="353675" cy="330825"/>
            </a:xfrm>
            <a:custGeom>
              <a:rect b="b" l="l" r="r" t="t"/>
              <a:pathLst>
                <a:path extrusionOk="0" h="13233" w="14147">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7" name="Google Shape;11057;p82"/>
          <p:cNvGrpSpPr/>
          <p:nvPr/>
        </p:nvGrpSpPr>
        <p:grpSpPr>
          <a:xfrm>
            <a:off x="6209617" y="2551607"/>
            <a:ext cx="340058" cy="339430"/>
            <a:chOff x="-9157450" y="1622750"/>
            <a:chExt cx="352100" cy="351450"/>
          </a:xfrm>
        </p:grpSpPr>
        <p:sp>
          <p:nvSpPr>
            <p:cNvPr id="11058" name="Google Shape;11058;p82"/>
            <p:cNvSpPr/>
            <p:nvPr/>
          </p:nvSpPr>
          <p:spPr>
            <a:xfrm>
              <a:off x="-9034575" y="1706075"/>
              <a:ext cx="229225" cy="268125"/>
            </a:xfrm>
            <a:custGeom>
              <a:rect b="b" l="l" r="r" t="t"/>
              <a:pathLst>
                <a:path extrusionOk="0" h="10725" w="9169">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82"/>
            <p:cNvSpPr/>
            <p:nvPr/>
          </p:nvSpPr>
          <p:spPr>
            <a:xfrm>
              <a:off x="-9157450" y="1622750"/>
              <a:ext cx="164625" cy="249850"/>
            </a:xfrm>
            <a:custGeom>
              <a:rect b="b" l="l" r="r" t="t"/>
              <a:pathLst>
                <a:path extrusionOk="0" h="9994" w="6585">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0" name="Google Shape;11060;p82"/>
          <p:cNvGrpSpPr/>
          <p:nvPr/>
        </p:nvGrpSpPr>
        <p:grpSpPr>
          <a:xfrm>
            <a:off x="6247658" y="2959874"/>
            <a:ext cx="263977" cy="338537"/>
            <a:chOff x="-9119650" y="2056875"/>
            <a:chExt cx="273325" cy="350525"/>
          </a:xfrm>
        </p:grpSpPr>
        <p:sp>
          <p:nvSpPr>
            <p:cNvPr id="11061" name="Google Shape;11061;p82"/>
            <p:cNvSpPr/>
            <p:nvPr/>
          </p:nvSpPr>
          <p:spPr>
            <a:xfrm>
              <a:off x="-9023550" y="2056875"/>
              <a:ext cx="82725" cy="82725"/>
            </a:xfrm>
            <a:custGeom>
              <a:rect b="b" l="l" r="r" t="t"/>
              <a:pathLst>
                <a:path extrusionOk="0" h="3309" w="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82"/>
            <p:cNvSpPr/>
            <p:nvPr/>
          </p:nvSpPr>
          <p:spPr>
            <a:xfrm>
              <a:off x="-9119650" y="2137200"/>
              <a:ext cx="273325" cy="270200"/>
            </a:xfrm>
            <a:custGeom>
              <a:rect b="b" l="l" r="r" t="t"/>
              <a:pathLst>
                <a:path extrusionOk="0" h="10808" w="10933">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63" name="Google Shape;11063;p82"/>
          <p:cNvSpPr/>
          <p:nvPr/>
        </p:nvSpPr>
        <p:spPr>
          <a:xfrm>
            <a:off x="8022842" y="2988799"/>
            <a:ext cx="340058" cy="341555"/>
          </a:xfrm>
          <a:custGeom>
            <a:rect b="b" l="l" r="r" t="t"/>
            <a:pathLst>
              <a:path extrusionOk="0" h="14146" w="14084">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82"/>
          <p:cNvSpPr/>
          <p:nvPr/>
        </p:nvSpPr>
        <p:spPr>
          <a:xfrm>
            <a:off x="7143562" y="2550547"/>
            <a:ext cx="301233" cy="341555"/>
          </a:xfrm>
          <a:custGeom>
            <a:rect b="b" l="l" r="r" t="t"/>
            <a:pathLst>
              <a:path extrusionOk="0" h="14146" w="1247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65" name="Google Shape;11065;p82"/>
          <p:cNvGrpSpPr/>
          <p:nvPr/>
        </p:nvGrpSpPr>
        <p:grpSpPr>
          <a:xfrm>
            <a:off x="7576790" y="2989279"/>
            <a:ext cx="343094" cy="341569"/>
            <a:chOff x="6001575" y="3119050"/>
            <a:chExt cx="315025" cy="313625"/>
          </a:xfrm>
        </p:grpSpPr>
        <p:sp>
          <p:nvSpPr>
            <p:cNvPr id="11066" name="Google Shape;11066;p82"/>
            <p:cNvSpPr/>
            <p:nvPr/>
          </p:nvSpPr>
          <p:spPr>
            <a:xfrm>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82"/>
            <p:cNvSpPr/>
            <p:nvPr/>
          </p:nvSpPr>
          <p:spPr>
            <a:xfrm flipH="1">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071" name="Shape 11071"/>
        <p:cNvGrpSpPr/>
        <p:nvPr/>
      </p:nvGrpSpPr>
      <p:grpSpPr>
        <a:xfrm>
          <a:off x="0" y="0"/>
          <a:ext cx="0" cy="0"/>
          <a:chOff x="0" y="0"/>
          <a:chExt cx="0" cy="0"/>
        </a:xfrm>
      </p:grpSpPr>
      <p:sp>
        <p:nvSpPr>
          <p:cNvPr id="11072" name="Google Shape;11072;p83"/>
          <p:cNvSpPr/>
          <p:nvPr/>
        </p:nvSpPr>
        <p:spPr>
          <a:xfrm>
            <a:off x="885480" y="1688459"/>
            <a:ext cx="361250" cy="473920"/>
          </a:xfrm>
          <a:custGeom>
            <a:rect b="b" l="l" r="r" t="t"/>
            <a:pathLst>
              <a:path extrusionOk="0" h="12194" w="9295">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73" name="Google Shape;11073;p83"/>
          <p:cNvGrpSpPr/>
          <p:nvPr/>
        </p:nvGrpSpPr>
        <p:grpSpPr>
          <a:xfrm>
            <a:off x="829227" y="2273195"/>
            <a:ext cx="476329" cy="476213"/>
            <a:chOff x="-21298675" y="2414425"/>
            <a:chExt cx="306400" cy="306325"/>
          </a:xfrm>
        </p:grpSpPr>
        <p:sp>
          <p:nvSpPr>
            <p:cNvPr id="11074" name="Google Shape;11074;p83"/>
            <p:cNvSpPr/>
            <p:nvPr/>
          </p:nvSpPr>
          <p:spPr>
            <a:xfrm>
              <a:off x="-21083650" y="2444575"/>
              <a:ext cx="20500" cy="18525"/>
            </a:xfrm>
            <a:custGeom>
              <a:rect b="b" l="l" r="r" t="t"/>
              <a:pathLst>
                <a:path extrusionOk="0" h="741" w="82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83"/>
            <p:cNvSpPr/>
            <p:nvPr/>
          </p:nvSpPr>
          <p:spPr>
            <a:xfrm>
              <a:off x="-21298675" y="2414425"/>
              <a:ext cx="306400" cy="306325"/>
            </a:xfrm>
            <a:custGeom>
              <a:rect b="b" l="l" r="r" t="t"/>
              <a:pathLst>
                <a:path extrusionOk="0" h="12253" w="12256">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83"/>
            <p:cNvSpPr/>
            <p:nvPr/>
          </p:nvSpPr>
          <p:spPr>
            <a:xfrm>
              <a:off x="-21171875" y="2521375"/>
              <a:ext cx="73275" cy="66100"/>
            </a:xfrm>
            <a:custGeom>
              <a:rect b="b" l="l" r="r" t="t"/>
              <a:pathLst>
                <a:path extrusionOk="0" h="2644" w="2931">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7" name="Google Shape;11077;p83"/>
          <p:cNvGrpSpPr/>
          <p:nvPr/>
        </p:nvGrpSpPr>
        <p:grpSpPr>
          <a:xfrm>
            <a:off x="828605" y="2865128"/>
            <a:ext cx="477573" cy="445432"/>
            <a:chOff x="-21299475" y="2798025"/>
            <a:chExt cx="307200" cy="286525"/>
          </a:xfrm>
        </p:grpSpPr>
        <p:sp>
          <p:nvSpPr>
            <p:cNvPr id="11078" name="Google Shape;11078;p83"/>
            <p:cNvSpPr/>
            <p:nvPr/>
          </p:nvSpPr>
          <p:spPr>
            <a:xfrm>
              <a:off x="-21153750" y="2798025"/>
              <a:ext cx="17350" cy="53575"/>
            </a:xfrm>
            <a:custGeom>
              <a:rect b="b" l="l" r="r" t="t"/>
              <a:pathLst>
                <a:path extrusionOk="0" h="2143" w="694">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83"/>
            <p:cNvSpPr/>
            <p:nvPr/>
          </p:nvSpPr>
          <p:spPr>
            <a:xfrm>
              <a:off x="-21256925" y="2838400"/>
              <a:ext cx="45700" cy="44525"/>
            </a:xfrm>
            <a:custGeom>
              <a:rect b="b" l="l" r="r" t="t"/>
              <a:pathLst>
                <a:path extrusionOk="0" h="1781" w="1828">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83"/>
            <p:cNvSpPr/>
            <p:nvPr/>
          </p:nvSpPr>
          <p:spPr>
            <a:xfrm>
              <a:off x="-21079725" y="2838400"/>
              <a:ext cx="45700" cy="44525"/>
            </a:xfrm>
            <a:custGeom>
              <a:rect b="b" l="l" r="r" t="t"/>
              <a:pathLst>
                <a:path extrusionOk="0" h="1781" w="1828">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83"/>
            <p:cNvSpPr/>
            <p:nvPr/>
          </p:nvSpPr>
          <p:spPr>
            <a:xfrm>
              <a:off x="-21113575" y="2825000"/>
              <a:ext cx="26800" cy="35050"/>
            </a:xfrm>
            <a:custGeom>
              <a:rect b="b" l="l" r="r" t="t"/>
              <a:pathLst>
                <a:path extrusionOk="0" h="1402" w="107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83"/>
            <p:cNvSpPr/>
            <p:nvPr/>
          </p:nvSpPr>
          <p:spPr>
            <a:xfrm>
              <a:off x="-21204175" y="2825000"/>
              <a:ext cx="27600" cy="35050"/>
            </a:xfrm>
            <a:custGeom>
              <a:rect b="b" l="l" r="r" t="t"/>
              <a:pathLst>
                <a:path extrusionOk="0" h="1402" w="1104">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83"/>
            <p:cNvSpPr/>
            <p:nvPr/>
          </p:nvSpPr>
          <p:spPr>
            <a:xfrm>
              <a:off x="-21297900" y="2940575"/>
              <a:ext cx="54375" cy="18150"/>
            </a:xfrm>
            <a:custGeom>
              <a:rect b="b" l="l" r="r" t="t"/>
              <a:pathLst>
                <a:path extrusionOk="0" h="726" w="2175">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83"/>
            <p:cNvSpPr/>
            <p:nvPr/>
          </p:nvSpPr>
          <p:spPr>
            <a:xfrm>
              <a:off x="-21047425" y="2940575"/>
              <a:ext cx="54375" cy="18150"/>
            </a:xfrm>
            <a:custGeom>
              <a:rect b="b" l="l" r="r" t="t"/>
              <a:pathLst>
                <a:path extrusionOk="0" h="726" w="2175">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83"/>
            <p:cNvSpPr/>
            <p:nvPr/>
          </p:nvSpPr>
          <p:spPr>
            <a:xfrm>
              <a:off x="-21056100" y="2892750"/>
              <a:ext cx="37050" cy="25150"/>
            </a:xfrm>
            <a:custGeom>
              <a:rect b="b" l="l" r="r" t="t"/>
              <a:pathLst>
                <a:path extrusionOk="0" h="1006" w="1482">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83"/>
            <p:cNvSpPr/>
            <p:nvPr/>
          </p:nvSpPr>
          <p:spPr>
            <a:xfrm>
              <a:off x="-21271100" y="2893975"/>
              <a:ext cx="37825" cy="25150"/>
            </a:xfrm>
            <a:custGeom>
              <a:rect b="b" l="l" r="r" t="t"/>
              <a:pathLst>
                <a:path extrusionOk="0" h="1006" w="1513">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83"/>
            <p:cNvSpPr/>
            <p:nvPr/>
          </p:nvSpPr>
          <p:spPr>
            <a:xfrm>
              <a:off x="-21298675" y="3049275"/>
              <a:ext cx="306400" cy="35275"/>
            </a:xfrm>
            <a:custGeom>
              <a:rect b="b" l="l" r="r" t="t"/>
              <a:pathLst>
                <a:path extrusionOk="0" h="1411" w="12256">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83"/>
            <p:cNvSpPr/>
            <p:nvPr/>
          </p:nvSpPr>
          <p:spPr>
            <a:xfrm>
              <a:off x="-21298675" y="3013050"/>
              <a:ext cx="306400" cy="34675"/>
            </a:xfrm>
            <a:custGeom>
              <a:rect b="b" l="l" r="r" t="t"/>
              <a:pathLst>
                <a:path extrusionOk="0" h="1387" w="12256">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83"/>
            <p:cNvSpPr/>
            <p:nvPr/>
          </p:nvSpPr>
          <p:spPr>
            <a:xfrm>
              <a:off x="-21299475" y="2868125"/>
              <a:ext cx="307200" cy="143375"/>
            </a:xfrm>
            <a:custGeom>
              <a:rect b="b" l="l" r="r" t="t"/>
              <a:pathLst>
                <a:path extrusionOk="0" h="5735" w="12288">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90" name="Google Shape;11090;p83"/>
          <p:cNvSpPr/>
          <p:nvPr/>
        </p:nvSpPr>
        <p:spPr>
          <a:xfrm>
            <a:off x="3750162" y="1689838"/>
            <a:ext cx="472676" cy="471160"/>
          </a:xfrm>
          <a:custGeom>
            <a:rect b="b" l="l" r="r" t="t"/>
            <a:pathLst>
              <a:path extrusionOk="0" h="12123" w="12162">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83"/>
          <p:cNvSpPr/>
          <p:nvPr/>
        </p:nvSpPr>
        <p:spPr>
          <a:xfrm>
            <a:off x="3749560" y="2273932"/>
            <a:ext cx="473881" cy="475125"/>
          </a:xfrm>
          <a:custGeom>
            <a:rect b="b" l="l" r="r" t="t"/>
            <a:pathLst>
              <a:path extrusionOk="0" h="12225" w="12193">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83"/>
          <p:cNvSpPr/>
          <p:nvPr/>
        </p:nvSpPr>
        <p:spPr>
          <a:xfrm>
            <a:off x="3741592" y="2851126"/>
            <a:ext cx="489816" cy="473881"/>
          </a:xfrm>
          <a:custGeom>
            <a:rect b="b" l="l" r="r" t="t"/>
            <a:pathLst>
              <a:path extrusionOk="0" h="12193" w="1260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93" name="Google Shape;11093;p83"/>
          <p:cNvGrpSpPr/>
          <p:nvPr/>
        </p:nvGrpSpPr>
        <p:grpSpPr>
          <a:xfrm>
            <a:off x="6697960" y="1688917"/>
            <a:ext cx="413912" cy="472676"/>
            <a:chOff x="-17545650" y="2051350"/>
            <a:chExt cx="266250" cy="304050"/>
          </a:xfrm>
        </p:grpSpPr>
        <p:sp>
          <p:nvSpPr>
            <p:cNvPr id="11094" name="Google Shape;11094;p83"/>
            <p:cNvSpPr/>
            <p:nvPr/>
          </p:nvSpPr>
          <p:spPr>
            <a:xfrm>
              <a:off x="-17475550" y="22301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83"/>
            <p:cNvSpPr/>
            <p:nvPr/>
          </p:nvSpPr>
          <p:spPr>
            <a:xfrm>
              <a:off x="-1745822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83"/>
            <p:cNvSpPr/>
            <p:nvPr/>
          </p:nvSpPr>
          <p:spPr>
            <a:xfrm>
              <a:off x="-1749367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83"/>
            <p:cNvSpPr/>
            <p:nvPr/>
          </p:nvSpPr>
          <p:spPr>
            <a:xfrm>
              <a:off x="-17545650" y="2051350"/>
              <a:ext cx="266250" cy="304050"/>
            </a:xfrm>
            <a:custGeom>
              <a:rect b="b" l="l" r="r" t="t"/>
              <a:pathLst>
                <a:path extrusionOk="0" h="12162" w="1065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98" name="Google Shape;11098;p83"/>
          <p:cNvSpPr/>
          <p:nvPr/>
        </p:nvSpPr>
        <p:spPr>
          <a:xfrm>
            <a:off x="6666913" y="2273951"/>
            <a:ext cx="473881" cy="475086"/>
          </a:xfrm>
          <a:custGeom>
            <a:rect b="b" l="l" r="r" t="t"/>
            <a:pathLst>
              <a:path extrusionOk="0" h="12224" w="12193">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99" name="Google Shape;11099;p83"/>
          <p:cNvGrpSpPr/>
          <p:nvPr/>
        </p:nvGrpSpPr>
        <p:grpSpPr>
          <a:xfrm>
            <a:off x="6668578" y="2865574"/>
            <a:ext cx="472676" cy="444538"/>
            <a:chOff x="-17565350" y="2809825"/>
            <a:chExt cx="304050" cy="285950"/>
          </a:xfrm>
        </p:grpSpPr>
        <p:sp>
          <p:nvSpPr>
            <p:cNvPr id="11100" name="Google Shape;11100;p83"/>
            <p:cNvSpPr/>
            <p:nvPr/>
          </p:nvSpPr>
          <p:spPr>
            <a:xfrm>
              <a:off x="-17458225" y="2970500"/>
              <a:ext cx="18150" cy="17375"/>
            </a:xfrm>
            <a:custGeom>
              <a:rect b="b" l="l" r="r" t="t"/>
              <a:pathLst>
                <a:path extrusionOk="0" h="695" w="726">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83"/>
            <p:cNvSpPr/>
            <p:nvPr/>
          </p:nvSpPr>
          <p:spPr>
            <a:xfrm>
              <a:off x="-17385750" y="297050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83"/>
            <p:cNvSpPr/>
            <p:nvPr/>
          </p:nvSpPr>
          <p:spPr>
            <a:xfrm>
              <a:off x="-17565350" y="2809825"/>
              <a:ext cx="304050" cy="285950"/>
            </a:xfrm>
            <a:custGeom>
              <a:rect b="b" l="l" r="r" t="t"/>
              <a:pathLst>
                <a:path extrusionOk="0" h="11438" w="12162">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83"/>
            <p:cNvSpPr/>
            <p:nvPr/>
          </p:nvSpPr>
          <p:spPr>
            <a:xfrm>
              <a:off x="-17368425" y="2846075"/>
              <a:ext cx="54350" cy="53575"/>
            </a:xfrm>
            <a:custGeom>
              <a:rect b="b" l="l" r="r" t="t"/>
              <a:pathLst>
                <a:path extrusionOk="0" h="2143" w="2174">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83"/>
            <p:cNvSpPr/>
            <p:nvPr/>
          </p:nvSpPr>
          <p:spPr>
            <a:xfrm>
              <a:off x="-17511775" y="2846075"/>
              <a:ext cx="52775" cy="53575"/>
            </a:xfrm>
            <a:custGeom>
              <a:rect b="b" l="l" r="r" t="t"/>
              <a:pathLst>
                <a:path extrusionOk="0" h="2143" w="2111">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05" name="Google Shape;11105;p83"/>
          <p:cNvSpPr/>
          <p:nvPr/>
        </p:nvSpPr>
        <p:spPr>
          <a:xfrm>
            <a:off x="2664509" y="3446569"/>
            <a:ext cx="360006" cy="471471"/>
          </a:xfrm>
          <a:custGeom>
            <a:rect b="b" l="l" r="r" t="t"/>
            <a:pathLst>
              <a:path extrusionOk="0" h="12131" w="9263">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83"/>
          <p:cNvSpPr/>
          <p:nvPr/>
        </p:nvSpPr>
        <p:spPr>
          <a:xfrm>
            <a:off x="1412627" y="1688459"/>
            <a:ext cx="471471" cy="473920"/>
          </a:xfrm>
          <a:custGeom>
            <a:rect b="b" l="l" r="r" t="t"/>
            <a:pathLst>
              <a:path extrusionOk="0" h="12194" w="12131">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83"/>
          <p:cNvSpPr/>
          <p:nvPr/>
        </p:nvSpPr>
        <p:spPr>
          <a:xfrm>
            <a:off x="1412627" y="2274689"/>
            <a:ext cx="471471" cy="473609"/>
          </a:xfrm>
          <a:custGeom>
            <a:rect b="b" l="l" r="r" t="t"/>
            <a:pathLst>
              <a:path extrusionOk="0" h="12186" w="12131">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08" name="Google Shape;11108;p83"/>
          <p:cNvGrpSpPr/>
          <p:nvPr/>
        </p:nvGrpSpPr>
        <p:grpSpPr>
          <a:xfrm>
            <a:off x="1441487" y="2850904"/>
            <a:ext cx="416283" cy="473881"/>
            <a:chOff x="-20904875" y="2788575"/>
            <a:chExt cx="267775" cy="304825"/>
          </a:xfrm>
        </p:grpSpPr>
        <p:sp>
          <p:nvSpPr>
            <p:cNvPr id="11109" name="Google Shape;11109;p83"/>
            <p:cNvSpPr/>
            <p:nvPr/>
          </p:nvSpPr>
          <p:spPr>
            <a:xfrm>
              <a:off x="-20904875" y="2788575"/>
              <a:ext cx="267775" cy="304825"/>
            </a:xfrm>
            <a:custGeom>
              <a:rect b="b" l="l" r="r" t="t"/>
              <a:pathLst>
                <a:path extrusionOk="0" h="12193" w="10711">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83"/>
            <p:cNvSpPr/>
            <p:nvPr/>
          </p:nvSpPr>
          <p:spPr>
            <a:xfrm>
              <a:off x="-20788300" y="2842125"/>
              <a:ext cx="35475" cy="35475"/>
            </a:xfrm>
            <a:custGeom>
              <a:rect b="b" l="l" r="r" t="t"/>
              <a:pathLst>
                <a:path extrusionOk="0" h="1419" w="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1" name="Google Shape;11111;p83"/>
          <p:cNvGrpSpPr/>
          <p:nvPr/>
        </p:nvGrpSpPr>
        <p:grpSpPr>
          <a:xfrm>
            <a:off x="4381902" y="2275564"/>
            <a:ext cx="360045" cy="471471"/>
            <a:chOff x="-19006700" y="2434925"/>
            <a:chExt cx="231600" cy="303275"/>
          </a:xfrm>
        </p:grpSpPr>
        <p:sp>
          <p:nvSpPr>
            <p:cNvPr id="11112" name="Google Shape;11112;p83"/>
            <p:cNvSpPr/>
            <p:nvPr/>
          </p:nvSpPr>
          <p:spPr>
            <a:xfrm>
              <a:off x="-18906675" y="2552275"/>
              <a:ext cx="36275" cy="44150"/>
            </a:xfrm>
            <a:custGeom>
              <a:rect b="b" l="l" r="r" t="t"/>
              <a:pathLst>
                <a:path extrusionOk="0" h="1766" w="1451">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83"/>
            <p:cNvSpPr/>
            <p:nvPr/>
          </p:nvSpPr>
          <p:spPr>
            <a:xfrm>
              <a:off x="-18935800" y="25255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83"/>
            <p:cNvSpPr/>
            <p:nvPr/>
          </p:nvSpPr>
          <p:spPr>
            <a:xfrm>
              <a:off x="-18864125" y="252550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83"/>
            <p:cNvSpPr/>
            <p:nvPr/>
          </p:nvSpPr>
          <p:spPr>
            <a:xfrm>
              <a:off x="-19006700" y="2434925"/>
              <a:ext cx="231600" cy="303275"/>
            </a:xfrm>
            <a:custGeom>
              <a:rect b="b" l="l" r="r" t="t"/>
              <a:pathLst>
                <a:path extrusionOk="0" h="12131" w="9264">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16" name="Google Shape;11116;p83"/>
          <p:cNvSpPr/>
          <p:nvPr/>
        </p:nvSpPr>
        <p:spPr>
          <a:xfrm>
            <a:off x="4324435" y="2851728"/>
            <a:ext cx="472676" cy="472676"/>
          </a:xfrm>
          <a:custGeom>
            <a:rect b="b" l="l" r="r" t="t"/>
            <a:pathLst>
              <a:path extrusionOk="0" h="12162" w="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83"/>
          <p:cNvSpPr/>
          <p:nvPr/>
        </p:nvSpPr>
        <p:spPr>
          <a:xfrm>
            <a:off x="7288844" y="1688478"/>
            <a:ext cx="415117" cy="473881"/>
          </a:xfrm>
          <a:custGeom>
            <a:rect b="b" l="l" r="r" t="t"/>
            <a:pathLst>
              <a:path extrusionOk="0" h="12193" w="10681">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18" name="Google Shape;11118;p83"/>
          <p:cNvGrpSpPr/>
          <p:nvPr/>
        </p:nvGrpSpPr>
        <p:grpSpPr>
          <a:xfrm>
            <a:off x="7260501" y="2289051"/>
            <a:ext cx="473881" cy="444499"/>
            <a:chOff x="-17190425" y="2435725"/>
            <a:chExt cx="304825" cy="285925"/>
          </a:xfrm>
        </p:grpSpPr>
        <p:sp>
          <p:nvSpPr>
            <p:cNvPr id="11119" name="Google Shape;11119;p83"/>
            <p:cNvSpPr/>
            <p:nvPr/>
          </p:nvSpPr>
          <p:spPr>
            <a:xfrm>
              <a:off x="-16994325" y="2596400"/>
              <a:ext cx="18150" cy="17350"/>
            </a:xfrm>
            <a:custGeom>
              <a:rect b="b" l="l" r="r" t="t"/>
              <a:pathLst>
                <a:path extrusionOk="0" h="694" w="726">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83"/>
            <p:cNvSpPr/>
            <p:nvPr/>
          </p:nvSpPr>
          <p:spPr>
            <a:xfrm>
              <a:off x="-17100650" y="25964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83"/>
            <p:cNvSpPr/>
            <p:nvPr/>
          </p:nvSpPr>
          <p:spPr>
            <a:xfrm>
              <a:off x="-17190425" y="2435725"/>
              <a:ext cx="304825" cy="285925"/>
            </a:xfrm>
            <a:custGeom>
              <a:rect b="b" l="l" r="r" t="t"/>
              <a:pathLst>
                <a:path extrusionOk="0" h="11437" w="12193">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22" name="Google Shape;11122;p83"/>
          <p:cNvSpPr/>
          <p:nvPr/>
        </p:nvSpPr>
        <p:spPr>
          <a:xfrm>
            <a:off x="7261910" y="2853555"/>
            <a:ext cx="468984" cy="469023"/>
          </a:xfrm>
          <a:custGeom>
            <a:rect b="b" l="l" r="r" t="t"/>
            <a:pathLst>
              <a:path extrusionOk="0" h="12068" w="12067">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23" name="Google Shape;11123;p83"/>
          <p:cNvGrpSpPr/>
          <p:nvPr/>
        </p:nvGrpSpPr>
        <p:grpSpPr>
          <a:xfrm>
            <a:off x="4915227" y="3444650"/>
            <a:ext cx="476329" cy="475086"/>
            <a:chOff x="-15719925" y="2416825"/>
            <a:chExt cx="306400" cy="305600"/>
          </a:xfrm>
        </p:grpSpPr>
        <p:sp>
          <p:nvSpPr>
            <p:cNvPr id="11124" name="Google Shape;11124;p83"/>
            <p:cNvSpPr/>
            <p:nvPr/>
          </p:nvSpPr>
          <p:spPr>
            <a:xfrm>
              <a:off x="-15719925" y="2416825"/>
              <a:ext cx="306400" cy="305600"/>
            </a:xfrm>
            <a:custGeom>
              <a:rect b="b" l="l" r="r" t="t"/>
              <a:pathLst>
                <a:path extrusionOk="0" h="12224" w="12256">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83"/>
            <p:cNvSpPr/>
            <p:nvPr/>
          </p:nvSpPr>
          <p:spPr>
            <a:xfrm>
              <a:off x="-15467900" y="2686175"/>
              <a:ext cx="53575" cy="17350"/>
            </a:xfrm>
            <a:custGeom>
              <a:rect b="b" l="l" r="r" t="t"/>
              <a:pathLst>
                <a:path extrusionOk="0" h="694" w="2143">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83"/>
            <p:cNvSpPr/>
            <p:nvPr/>
          </p:nvSpPr>
          <p:spPr>
            <a:xfrm>
              <a:off x="-15718350" y="2703500"/>
              <a:ext cx="54350" cy="18150"/>
            </a:xfrm>
            <a:custGeom>
              <a:rect b="b" l="l" r="r" t="t"/>
              <a:pathLst>
                <a:path extrusionOk="0" h="726" w="2174">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27" name="Google Shape;11127;p83"/>
          <p:cNvSpPr/>
          <p:nvPr/>
        </p:nvSpPr>
        <p:spPr>
          <a:xfrm>
            <a:off x="2001502" y="1687545"/>
            <a:ext cx="477534" cy="475746"/>
          </a:xfrm>
          <a:custGeom>
            <a:rect b="b" l="l" r="r" t="t"/>
            <a:pathLst>
              <a:path extrusionOk="0" h="12241" w="12287">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83"/>
          <p:cNvSpPr/>
          <p:nvPr/>
        </p:nvSpPr>
        <p:spPr>
          <a:xfrm>
            <a:off x="2003329" y="2331824"/>
            <a:ext cx="473881" cy="359346"/>
          </a:xfrm>
          <a:custGeom>
            <a:rect b="b" l="l" r="r" t="t"/>
            <a:pathLst>
              <a:path extrusionOk="0" h="9246" w="12193">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29" name="Google Shape;11129;p83"/>
          <p:cNvGrpSpPr/>
          <p:nvPr/>
        </p:nvGrpSpPr>
        <p:grpSpPr>
          <a:xfrm>
            <a:off x="2001521" y="2851506"/>
            <a:ext cx="479983" cy="472676"/>
            <a:chOff x="-20550425" y="2789350"/>
            <a:chExt cx="308750" cy="304050"/>
          </a:xfrm>
        </p:grpSpPr>
        <p:sp>
          <p:nvSpPr>
            <p:cNvPr id="11130" name="Google Shape;11130;p83"/>
            <p:cNvSpPr/>
            <p:nvPr/>
          </p:nvSpPr>
          <p:spPr>
            <a:xfrm>
              <a:off x="-20550425" y="2824800"/>
              <a:ext cx="308750" cy="268600"/>
            </a:xfrm>
            <a:custGeom>
              <a:rect b="b" l="l" r="r" t="t"/>
              <a:pathLst>
                <a:path extrusionOk="0" h="10744" w="1235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83"/>
            <p:cNvSpPr/>
            <p:nvPr/>
          </p:nvSpPr>
          <p:spPr>
            <a:xfrm>
              <a:off x="-20388175" y="2789350"/>
              <a:ext cx="144150" cy="106350"/>
            </a:xfrm>
            <a:custGeom>
              <a:rect b="b" l="l" r="r" t="t"/>
              <a:pathLst>
                <a:path extrusionOk="0" h="4254" w="5766">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2" name="Google Shape;11132;p83"/>
          <p:cNvGrpSpPr/>
          <p:nvPr/>
        </p:nvGrpSpPr>
        <p:grpSpPr>
          <a:xfrm>
            <a:off x="4916888" y="1688158"/>
            <a:ext cx="473920" cy="474192"/>
            <a:chOff x="-18666450" y="2059825"/>
            <a:chExt cx="304850" cy="305025"/>
          </a:xfrm>
        </p:grpSpPr>
        <p:sp>
          <p:nvSpPr>
            <p:cNvPr id="11133" name="Google Shape;11133;p83"/>
            <p:cNvSpPr/>
            <p:nvPr/>
          </p:nvSpPr>
          <p:spPr>
            <a:xfrm>
              <a:off x="-18471100" y="2202575"/>
              <a:ext cx="18125" cy="70925"/>
            </a:xfrm>
            <a:custGeom>
              <a:rect b="b" l="l" r="r" t="t"/>
              <a:pathLst>
                <a:path extrusionOk="0" h="2837" w="725">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83"/>
            <p:cNvSpPr/>
            <p:nvPr/>
          </p:nvSpPr>
          <p:spPr>
            <a:xfrm>
              <a:off x="-18666450" y="2059825"/>
              <a:ext cx="304850" cy="305025"/>
            </a:xfrm>
            <a:custGeom>
              <a:rect b="b" l="l" r="r" t="t"/>
              <a:pathLst>
                <a:path extrusionOk="0" h="12201" w="12194">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5" name="Google Shape;11135;p83"/>
          <p:cNvGrpSpPr/>
          <p:nvPr/>
        </p:nvGrpSpPr>
        <p:grpSpPr>
          <a:xfrm>
            <a:off x="4916286" y="2275584"/>
            <a:ext cx="475125" cy="471432"/>
            <a:chOff x="-18668025" y="2435725"/>
            <a:chExt cx="305625" cy="303250"/>
          </a:xfrm>
        </p:grpSpPr>
        <p:sp>
          <p:nvSpPr>
            <p:cNvPr id="11136" name="Google Shape;11136;p83"/>
            <p:cNvSpPr/>
            <p:nvPr/>
          </p:nvSpPr>
          <p:spPr>
            <a:xfrm>
              <a:off x="-18668025" y="2435725"/>
              <a:ext cx="305625" cy="303250"/>
            </a:xfrm>
            <a:custGeom>
              <a:rect b="b" l="l" r="r" t="t"/>
              <a:pathLst>
                <a:path extrusionOk="0" h="12130" w="12225">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83"/>
            <p:cNvSpPr/>
            <p:nvPr/>
          </p:nvSpPr>
          <p:spPr>
            <a:xfrm>
              <a:off x="-18596350" y="2524725"/>
              <a:ext cx="160700" cy="178800"/>
            </a:xfrm>
            <a:custGeom>
              <a:rect b="b" l="l" r="r" t="t"/>
              <a:pathLst>
                <a:path extrusionOk="0" h="7152" w="6428">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8" name="Google Shape;11138;p83"/>
          <p:cNvGrpSpPr/>
          <p:nvPr/>
        </p:nvGrpSpPr>
        <p:grpSpPr>
          <a:xfrm>
            <a:off x="4915683" y="2850902"/>
            <a:ext cx="476329" cy="473881"/>
            <a:chOff x="-18668800" y="2807475"/>
            <a:chExt cx="306400" cy="304825"/>
          </a:xfrm>
        </p:grpSpPr>
        <p:sp>
          <p:nvSpPr>
            <p:cNvPr id="11139" name="Google Shape;11139;p83"/>
            <p:cNvSpPr/>
            <p:nvPr/>
          </p:nvSpPr>
          <p:spPr>
            <a:xfrm>
              <a:off x="-18632575" y="2951600"/>
              <a:ext cx="18150" cy="35475"/>
            </a:xfrm>
            <a:custGeom>
              <a:rect b="b" l="l" r="r" t="t"/>
              <a:pathLst>
                <a:path extrusionOk="0" h="1419" w="726">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83"/>
            <p:cNvSpPr/>
            <p:nvPr/>
          </p:nvSpPr>
          <p:spPr>
            <a:xfrm>
              <a:off x="-18597125" y="2916175"/>
              <a:ext cx="18125" cy="35450"/>
            </a:xfrm>
            <a:custGeom>
              <a:rect b="b" l="l" r="r" t="t"/>
              <a:pathLst>
                <a:path extrusionOk="0" h="1418" w="725">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83"/>
            <p:cNvSpPr/>
            <p:nvPr/>
          </p:nvSpPr>
          <p:spPr>
            <a:xfrm>
              <a:off x="-18668800" y="2807475"/>
              <a:ext cx="306400" cy="304825"/>
            </a:xfrm>
            <a:custGeom>
              <a:rect b="b" l="l" r="r" t="t"/>
              <a:pathLst>
                <a:path extrusionOk="0" h="12193" w="12256">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83"/>
            <p:cNvSpPr/>
            <p:nvPr/>
          </p:nvSpPr>
          <p:spPr>
            <a:xfrm>
              <a:off x="-18496300" y="2977800"/>
              <a:ext cx="33100" cy="31925"/>
            </a:xfrm>
            <a:custGeom>
              <a:rect b="b" l="l" r="r" t="t"/>
              <a:pathLst>
                <a:path extrusionOk="0" h="1277" w="1324">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83"/>
            <p:cNvSpPr/>
            <p:nvPr/>
          </p:nvSpPr>
          <p:spPr>
            <a:xfrm>
              <a:off x="-18559325" y="3042375"/>
              <a:ext cx="33100" cy="31150"/>
            </a:xfrm>
            <a:custGeom>
              <a:rect b="b" l="l" r="r" t="t"/>
              <a:pathLst>
                <a:path extrusionOk="0" h="1246" w="1324">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83"/>
            <p:cNvSpPr/>
            <p:nvPr/>
          </p:nvSpPr>
          <p:spPr>
            <a:xfrm>
              <a:off x="-18559325" y="2991175"/>
              <a:ext cx="33100" cy="31150"/>
            </a:xfrm>
            <a:custGeom>
              <a:rect b="b" l="l" r="r" t="t"/>
              <a:pathLst>
                <a:path extrusionOk="0" h="1246" w="1324">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83"/>
            <p:cNvSpPr/>
            <p:nvPr/>
          </p:nvSpPr>
          <p:spPr>
            <a:xfrm>
              <a:off x="-18491575" y="3024275"/>
              <a:ext cx="33100" cy="31925"/>
            </a:xfrm>
            <a:custGeom>
              <a:rect b="b" l="l" r="r" t="t"/>
              <a:pathLst>
                <a:path extrusionOk="0" h="1277" w="1324">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83"/>
            <p:cNvSpPr/>
            <p:nvPr/>
          </p:nvSpPr>
          <p:spPr>
            <a:xfrm>
              <a:off x="-18522300" y="2928175"/>
              <a:ext cx="32300" cy="31125"/>
            </a:xfrm>
            <a:custGeom>
              <a:rect b="b" l="l" r="r" t="t"/>
              <a:pathLst>
                <a:path extrusionOk="0" h="1245" w="1292">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83"/>
            <p:cNvSpPr/>
            <p:nvPr/>
          </p:nvSpPr>
          <p:spPr>
            <a:xfrm>
              <a:off x="-18446700" y="3004375"/>
              <a:ext cx="33900" cy="31325"/>
            </a:xfrm>
            <a:custGeom>
              <a:rect b="b" l="l" r="r" t="t"/>
              <a:pathLst>
                <a:path extrusionOk="0" h="1253" w="1356">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8" name="Google Shape;11148;p83"/>
          <p:cNvGrpSpPr/>
          <p:nvPr/>
        </p:nvGrpSpPr>
        <p:grpSpPr>
          <a:xfrm>
            <a:off x="7869652" y="1687693"/>
            <a:ext cx="416361" cy="475125"/>
            <a:chOff x="-16798200" y="2050575"/>
            <a:chExt cx="267825" cy="305625"/>
          </a:xfrm>
        </p:grpSpPr>
        <p:sp>
          <p:nvSpPr>
            <p:cNvPr id="11149" name="Google Shape;11149;p83"/>
            <p:cNvSpPr/>
            <p:nvPr/>
          </p:nvSpPr>
          <p:spPr>
            <a:xfrm>
              <a:off x="-16798200" y="2050575"/>
              <a:ext cx="267825" cy="305625"/>
            </a:xfrm>
            <a:custGeom>
              <a:rect b="b" l="l" r="r" t="t"/>
              <a:pathLst>
                <a:path extrusionOk="0" h="12225" w="10713">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83"/>
            <p:cNvSpPr/>
            <p:nvPr/>
          </p:nvSpPr>
          <p:spPr>
            <a:xfrm>
              <a:off x="-16743850" y="2123025"/>
              <a:ext cx="52800" cy="52800"/>
            </a:xfrm>
            <a:custGeom>
              <a:rect b="b" l="l" r="r" t="t"/>
              <a:pathLst>
                <a:path extrusionOk="0" h="2112" w="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83"/>
            <p:cNvSpPr/>
            <p:nvPr/>
          </p:nvSpPr>
          <p:spPr>
            <a:xfrm>
              <a:off x="-16691075" y="2087600"/>
              <a:ext cx="35475" cy="35450"/>
            </a:xfrm>
            <a:custGeom>
              <a:rect b="b" l="l" r="r" t="t"/>
              <a:pathLst>
                <a:path extrusionOk="0" h="1418" w="1419">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2" name="Google Shape;11152;p83"/>
          <p:cNvGrpSpPr/>
          <p:nvPr/>
        </p:nvGrpSpPr>
        <p:grpSpPr>
          <a:xfrm>
            <a:off x="7840270" y="2852127"/>
            <a:ext cx="475125" cy="471432"/>
            <a:chOff x="-16817100" y="2801175"/>
            <a:chExt cx="305625" cy="303250"/>
          </a:xfrm>
        </p:grpSpPr>
        <p:sp>
          <p:nvSpPr>
            <p:cNvPr id="11153" name="Google Shape;11153;p83"/>
            <p:cNvSpPr/>
            <p:nvPr/>
          </p:nvSpPr>
          <p:spPr>
            <a:xfrm>
              <a:off x="-16817100" y="2801175"/>
              <a:ext cx="305625" cy="232375"/>
            </a:xfrm>
            <a:custGeom>
              <a:rect b="b" l="l" r="r" t="t"/>
              <a:pathLst>
                <a:path extrusionOk="0" h="9295" w="1222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83"/>
            <p:cNvSpPr/>
            <p:nvPr/>
          </p:nvSpPr>
          <p:spPr>
            <a:xfrm>
              <a:off x="-16636725" y="2889375"/>
              <a:ext cx="18125" cy="72500"/>
            </a:xfrm>
            <a:custGeom>
              <a:rect b="b" l="l" r="r" t="t"/>
              <a:pathLst>
                <a:path extrusionOk="0" h="2900" w="725">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83"/>
            <p:cNvSpPr/>
            <p:nvPr/>
          </p:nvSpPr>
          <p:spPr>
            <a:xfrm>
              <a:off x="-16708400" y="2889375"/>
              <a:ext cx="17350" cy="72500"/>
            </a:xfrm>
            <a:custGeom>
              <a:rect b="b" l="l" r="r" t="t"/>
              <a:pathLst>
                <a:path extrusionOk="0" h="2900" w="694">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83"/>
            <p:cNvSpPr/>
            <p:nvPr/>
          </p:nvSpPr>
          <p:spPr>
            <a:xfrm>
              <a:off x="-1681630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83"/>
            <p:cNvSpPr/>
            <p:nvPr/>
          </p:nvSpPr>
          <p:spPr>
            <a:xfrm>
              <a:off x="-16779300" y="3086300"/>
              <a:ext cx="88250" cy="18125"/>
            </a:xfrm>
            <a:custGeom>
              <a:rect b="b" l="l" r="r" t="t"/>
              <a:pathLst>
                <a:path extrusionOk="0" h="725" w="353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83"/>
            <p:cNvSpPr/>
            <p:nvPr/>
          </p:nvSpPr>
          <p:spPr>
            <a:xfrm>
              <a:off x="-16636725" y="3086300"/>
              <a:ext cx="88225" cy="18125"/>
            </a:xfrm>
            <a:custGeom>
              <a:rect b="b" l="l" r="r" t="t"/>
              <a:pathLst>
                <a:path extrusionOk="0" h="725" w="3529">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83"/>
            <p:cNvSpPr/>
            <p:nvPr/>
          </p:nvSpPr>
          <p:spPr>
            <a:xfrm>
              <a:off x="-1658395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83"/>
            <p:cNvSpPr/>
            <p:nvPr/>
          </p:nvSpPr>
          <p:spPr>
            <a:xfrm>
              <a:off x="-16726525" y="3050850"/>
              <a:ext cx="125250" cy="18150"/>
            </a:xfrm>
            <a:custGeom>
              <a:rect b="b" l="l" r="r" t="t"/>
              <a:pathLst>
                <a:path extrusionOk="0" h="726" w="501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1" name="Google Shape;11161;p83"/>
          <p:cNvGrpSpPr/>
          <p:nvPr/>
        </p:nvGrpSpPr>
        <p:grpSpPr>
          <a:xfrm>
            <a:off x="7247390" y="3444614"/>
            <a:ext cx="476329" cy="475125"/>
            <a:chOff x="-15717575" y="2786200"/>
            <a:chExt cx="306400" cy="305625"/>
          </a:xfrm>
        </p:grpSpPr>
        <p:sp>
          <p:nvSpPr>
            <p:cNvPr id="11162" name="Google Shape;11162;p83"/>
            <p:cNvSpPr/>
            <p:nvPr/>
          </p:nvSpPr>
          <p:spPr>
            <a:xfrm>
              <a:off x="-15717575" y="2786200"/>
              <a:ext cx="306400" cy="305625"/>
            </a:xfrm>
            <a:custGeom>
              <a:rect b="b" l="l" r="r" t="t"/>
              <a:pathLst>
                <a:path extrusionOk="0" h="12225" w="12256">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83"/>
            <p:cNvSpPr/>
            <p:nvPr/>
          </p:nvSpPr>
          <p:spPr>
            <a:xfrm>
              <a:off x="-15593125" y="2859450"/>
              <a:ext cx="18125" cy="35475"/>
            </a:xfrm>
            <a:custGeom>
              <a:rect b="b" l="l" r="r" t="t"/>
              <a:pathLst>
                <a:path extrusionOk="0" h="1419" w="725">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83"/>
            <p:cNvSpPr/>
            <p:nvPr/>
          </p:nvSpPr>
          <p:spPr>
            <a:xfrm>
              <a:off x="-1559312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83"/>
            <p:cNvSpPr/>
            <p:nvPr/>
          </p:nvSpPr>
          <p:spPr>
            <a:xfrm>
              <a:off x="-15557675" y="2859450"/>
              <a:ext cx="17350" cy="35475"/>
            </a:xfrm>
            <a:custGeom>
              <a:rect b="b" l="l" r="r" t="t"/>
              <a:pathLst>
                <a:path extrusionOk="0" h="1419" w="694">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83"/>
            <p:cNvSpPr/>
            <p:nvPr/>
          </p:nvSpPr>
          <p:spPr>
            <a:xfrm>
              <a:off x="-1555767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83"/>
            <p:cNvSpPr/>
            <p:nvPr/>
          </p:nvSpPr>
          <p:spPr>
            <a:xfrm>
              <a:off x="-15575800" y="2913025"/>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83"/>
            <p:cNvSpPr/>
            <p:nvPr/>
          </p:nvSpPr>
          <p:spPr>
            <a:xfrm>
              <a:off x="-15575800" y="3019350"/>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9" name="Google Shape;11169;p83"/>
          <p:cNvGrpSpPr/>
          <p:nvPr/>
        </p:nvGrpSpPr>
        <p:grpSpPr>
          <a:xfrm>
            <a:off x="2584963" y="1688296"/>
            <a:ext cx="475125" cy="473920"/>
            <a:chOff x="-20173175" y="2038750"/>
            <a:chExt cx="305625" cy="304850"/>
          </a:xfrm>
        </p:grpSpPr>
        <p:sp>
          <p:nvSpPr>
            <p:cNvPr id="11170" name="Google Shape;11170;p83"/>
            <p:cNvSpPr/>
            <p:nvPr/>
          </p:nvSpPr>
          <p:spPr>
            <a:xfrm>
              <a:off x="-20173175" y="2038750"/>
              <a:ext cx="197725" cy="303275"/>
            </a:xfrm>
            <a:custGeom>
              <a:rect b="b" l="l" r="r" t="t"/>
              <a:pathLst>
                <a:path extrusionOk="0" h="12131" w="7909">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83"/>
            <p:cNvSpPr/>
            <p:nvPr/>
          </p:nvSpPr>
          <p:spPr>
            <a:xfrm>
              <a:off x="-19962875" y="2110425"/>
              <a:ext cx="95325" cy="233175"/>
            </a:xfrm>
            <a:custGeom>
              <a:rect b="b" l="l" r="r" t="t"/>
              <a:pathLst>
                <a:path extrusionOk="0" h="9327" w="3813">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72" name="Google Shape;11172;p83"/>
          <p:cNvSpPr/>
          <p:nvPr/>
        </p:nvSpPr>
        <p:spPr>
          <a:xfrm>
            <a:off x="2584966" y="2275467"/>
            <a:ext cx="472676" cy="472054"/>
          </a:xfrm>
          <a:custGeom>
            <a:rect b="b" l="l" r="r" t="t"/>
            <a:pathLst>
              <a:path extrusionOk="0" h="12146" w="12162">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73" name="Google Shape;11173;p83"/>
          <p:cNvGrpSpPr/>
          <p:nvPr/>
        </p:nvGrpSpPr>
        <p:grpSpPr>
          <a:xfrm>
            <a:off x="2586187" y="2850282"/>
            <a:ext cx="472676" cy="475125"/>
            <a:chOff x="-20173175" y="2787775"/>
            <a:chExt cx="304050" cy="305625"/>
          </a:xfrm>
        </p:grpSpPr>
        <p:sp>
          <p:nvSpPr>
            <p:cNvPr id="11174" name="Google Shape;11174;p83"/>
            <p:cNvSpPr/>
            <p:nvPr/>
          </p:nvSpPr>
          <p:spPr>
            <a:xfrm>
              <a:off x="-19959725" y="2896475"/>
              <a:ext cx="18150" cy="18150"/>
            </a:xfrm>
            <a:custGeom>
              <a:rect b="b" l="l" r="r" t="t"/>
              <a:pathLst>
                <a:path extrusionOk="0" h="726" w="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83"/>
            <p:cNvSpPr/>
            <p:nvPr/>
          </p:nvSpPr>
          <p:spPr>
            <a:xfrm>
              <a:off x="-19941600" y="28602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83"/>
            <p:cNvSpPr/>
            <p:nvPr/>
          </p:nvSpPr>
          <p:spPr>
            <a:xfrm>
              <a:off x="-20102275" y="2895675"/>
              <a:ext cx="18125" cy="17375"/>
            </a:xfrm>
            <a:custGeom>
              <a:rect b="b" l="l" r="r" t="t"/>
              <a:pathLst>
                <a:path extrusionOk="0" h="695" w="72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83"/>
            <p:cNvSpPr/>
            <p:nvPr/>
          </p:nvSpPr>
          <p:spPr>
            <a:xfrm>
              <a:off x="-20120400" y="286025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83"/>
            <p:cNvSpPr/>
            <p:nvPr/>
          </p:nvSpPr>
          <p:spPr>
            <a:xfrm>
              <a:off x="-20173175" y="2787775"/>
              <a:ext cx="304050" cy="305625"/>
            </a:xfrm>
            <a:custGeom>
              <a:rect b="b" l="l" r="r" t="t"/>
              <a:pathLst>
                <a:path extrusionOk="0" h="12225" w="12162">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83"/>
            <p:cNvSpPr/>
            <p:nvPr/>
          </p:nvSpPr>
          <p:spPr>
            <a:xfrm>
              <a:off x="-19977050" y="2967350"/>
              <a:ext cx="52800" cy="53600"/>
            </a:xfrm>
            <a:custGeom>
              <a:rect b="b" l="l" r="r" t="t"/>
              <a:pathLst>
                <a:path extrusionOk="0" h="2144" w="2112">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83"/>
            <p:cNvSpPr/>
            <p:nvPr/>
          </p:nvSpPr>
          <p:spPr>
            <a:xfrm>
              <a:off x="-20119600" y="2967350"/>
              <a:ext cx="52800" cy="52800"/>
            </a:xfrm>
            <a:custGeom>
              <a:rect b="b" l="l" r="r" t="t"/>
              <a:pathLst>
                <a:path extrusionOk="0" h="2112" w="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1" name="Google Shape;11181;p83"/>
          <p:cNvGrpSpPr/>
          <p:nvPr/>
        </p:nvGrpSpPr>
        <p:grpSpPr>
          <a:xfrm>
            <a:off x="5511171" y="2275564"/>
            <a:ext cx="473881" cy="471471"/>
            <a:chOff x="-18294675" y="2434925"/>
            <a:chExt cx="304825" cy="303275"/>
          </a:xfrm>
        </p:grpSpPr>
        <p:sp>
          <p:nvSpPr>
            <p:cNvPr id="11182" name="Google Shape;11182;p83"/>
            <p:cNvSpPr/>
            <p:nvPr/>
          </p:nvSpPr>
          <p:spPr>
            <a:xfrm>
              <a:off x="-18294675" y="2434925"/>
              <a:ext cx="304825" cy="303275"/>
            </a:xfrm>
            <a:custGeom>
              <a:rect b="b" l="l" r="r" t="t"/>
              <a:pathLst>
                <a:path extrusionOk="0" h="12131" w="12193">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83"/>
            <p:cNvSpPr/>
            <p:nvPr/>
          </p:nvSpPr>
          <p:spPr>
            <a:xfrm>
              <a:off x="-18223800" y="2559575"/>
              <a:ext cx="37050" cy="36850"/>
            </a:xfrm>
            <a:custGeom>
              <a:rect b="b" l="l" r="r" t="t"/>
              <a:pathLst>
                <a:path extrusionOk="0" h="1474" w="1482">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83"/>
            <p:cNvSpPr/>
            <p:nvPr/>
          </p:nvSpPr>
          <p:spPr>
            <a:xfrm>
              <a:off x="-18098550" y="2559575"/>
              <a:ext cx="37825" cy="36850"/>
            </a:xfrm>
            <a:custGeom>
              <a:rect b="b" l="l" r="r" t="t"/>
              <a:pathLst>
                <a:path extrusionOk="0" h="1474" w="1513">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5" name="Google Shape;11185;p83"/>
          <p:cNvGrpSpPr/>
          <p:nvPr/>
        </p:nvGrpSpPr>
        <p:grpSpPr>
          <a:xfrm>
            <a:off x="5567487" y="2852107"/>
            <a:ext cx="361250" cy="471471"/>
            <a:chOff x="-18258450" y="2809825"/>
            <a:chExt cx="232375" cy="303275"/>
          </a:xfrm>
        </p:grpSpPr>
        <p:sp>
          <p:nvSpPr>
            <p:cNvPr id="11186" name="Google Shape;11186;p83"/>
            <p:cNvSpPr/>
            <p:nvPr/>
          </p:nvSpPr>
          <p:spPr>
            <a:xfrm>
              <a:off x="-18177325" y="29083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83"/>
            <p:cNvSpPr/>
            <p:nvPr/>
          </p:nvSpPr>
          <p:spPr>
            <a:xfrm>
              <a:off x="-18123775" y="290830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83"/>
            <p:cNvSpPr/>
            <p:nvPr/>
          </p:nvSpPr>
          <p:spPr>
            <a:xfrm>
              <a:off x="-18258450" y="2809825"/>
              <a:ext cx="232375" cy="303275"/>
            </a:xfrm>
            <a:custGeom>
              <a:rect b="b" l="l" r="r" t="t"/>
              <a:pathLst>
                <a:path extrusionOk="0" h="12131" w="9295">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89" name="Google Shape;11189;p83"/>
          <p:cNvSpPr/>
          <p:nvPr/>
        </p:nvSpPr>
        <p:spPr>
          <a:xfrm>
            <a:off x="1440583" y="3444743"/>
            <a:ext cx="471471" cy="475125"/>
          </a:xfrm>
          <a:custGeom>
            <a:rect b="b" l="l" r="r" t="t"/>
            <a:pathLst>
              <a:path extrusionOk="0" h="12225" w="12131">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90" name="Google Shape;11190;p83"/>
          <p:cNvGrpSpPr/>
          <p:nvPr/>
        </p:nvGrpSpPr>
        <p:grpSpPr>
          <a:xfrm>
            <a:off x="3777686" y="3445233"/>
            <a:ext cx="415117" cy="473920"/>
            <a:chOff x="-16422500" y="2425450"/>
            <a:chExt cx="267025" cy="304850"/>
          </a:xfrm>
        </p:grpSpPr>
        <p:sp>
          <p:nvSpPr>
            <p:cNvPr id="11191" name="Google Shape;11191;p83"/>
            <p:cNvSpPr/>
            <p:nvPr/>
          </p:nvSpPr>
          <p:spPr>
            <a:xfrm>
              <a:off x="-16350825" y="25152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83"/>
            <p:cNvSpPr/>
            <p:nvPr/>
          </p:nvSpPr>
          <p:spPr>
            <a:xfrm>
              <a:off x="-16245275" y="2515275"/>
              <a:ext cx="18125" cy="18125"/>
            </a:xfrm>
            <a:custGeom>
              <a:rect b="b" l="l" r="r" t="t"/>
              <a:pathLst>
                <a:path extrusionOk="0" h="725" w="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83"/>
            <p:cNvSpPr/>
            <p:nvPr/>
          </p:nvSpPr>
          <p:spPr>
            <a:xfrm>
              <a:off x="-16422500" y="2425450"/>
              <a:ext cx="267025" cy="304850"/>
            </a:xfrm>
            <a:custGeom>
              <a:rect b="b" l="l" r="r" t="t"/>
              <a:pathLst>
                <a:path extrusionOk="0" h="12194" w="10681">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4" name="Google Shape;11194;p83"/>
          <p:cNvGrpSpPr/>
          <p:nvPr/>
        </p:nvGrpSpPr>
        <p:grpSpPr>
          <a:xfrm>
            <a:off x="6080447" y="3445838"/>
            <a:ext cx="473920" cy="472676"/>
            <a:chOff x="-16442200" y="2801175"/>
            <a:chExt cx="304850" cy="304050"/>
          </a:xfrm>
        </p:grpSpPr>
        <p:sp>
          <p:nvSpPr>
            <p:cNvPr id="11195" name="Google Shape;11195;p83"/>
            <p:cNvSpPr/>
            <p:nvPr/>
          </p:nvSpPr>
          <p:spPr>
            <a:xfrm>
              <a:off x="-16369725" y="29429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83"/>
            <p:cNvSpPr/>
            <p:nvPr/>
          </p:nvSpPr>
          <p:spPr>
            <a:xfrm>
              <a:off x="-16442200" y="2801175"/>
              <a:ext cx="304850" cy="304050"/>
            </a:xfrm>
            <a:custGeom>
              <a:rect b="b" l="l" r="r" t="t"/>
              <a:pathLst>
                <a:path extrusionOk="0" h="12162" w="12194">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83"/>
            <p:cNvSpPr/>
            <p:nvPr/>
          </p:nvSpPr>
          <p:spPr>
            <a:xfrm>
              <a:off x="-16423275" y="2907500"/>
              <a:ext cx="35450" cy="35475"/>
            </a:xfrm>
            <a:custGeom>
              <a:rect b="b" l="l" r="r" t="t"/>
              <a:pathLst>
                <a:path extrusionOk="0" h="1419" w="1418">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98" name="Google Shape;11198;p83"/>
          <p:cNvSpPr/>
          <p:nvPr/>
        </p:nvSpPr>
        <p:spPr>
          <a:xfrm>
            <a:off x="3191655" y="3447191"/>
            <a:ext cx="471432" cy="470228"/>
          </a:xfrm>
          <a:custGeom>
            <a:rect b="b" l="l" r="r" t="t"/>
            <a:pathLst>
              <a:path extrusionOk="0" h="12099" w="1213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83"/>
          <p:cNvSpPr/>
          <p:nvPr/>
        </p:nvSpPr>
        <p:spPr>
          <a:xfrm>
            <a:off x="3158033" y="1706376"/>
            <a:ext cx="475125" cy="438086"/>
          </a:xfrm>
          <a:custGeom>
            <a:rect b="b" l="l" r="r" t="t"/>
            <a:pathLst>
              <a:path extrusionOk="0" h="11272" w="12225">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00" name="Google Shape;11200;p83"/>
          <p:cNvGrpSpPr/>
          <p:nvPr/>
        </p:nvGrpSpPr>
        <p:grpSpPr>
          <a:xfrm>
            <a:off x="3156161" y="2276343"/>
            <a:ext cx="481265" cy="469917"/>
            <a:chOff x="-19802200" y="2416025"/>
            <a:chExt cx="309575" cy="302275"/>
          </a:xfrm>
        </p:grpSpPr>
        <p:sp>
          <p:nvSpPr>
            <p:cNvPr id="11201" name="Google Shape;11201;p83"/>
            <p:cNvSpPr/>
            <p:nvPr/>
          </p:nvSpPr>
          <p:spPr>
            <a:xfrm>
              <a:off x="-19602925" y="25751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83"/>
            <p:cNvSpPr/>
            <p:nvPr/>
          </p:nvSpPr>
          <p:spPr>
            <a:xfrm>
              <a:off x="-19710825" y="2575925"/>
              <a:ext cx="18925" cy="17350"/>
            </a:xfrm>
            <a:custGeom>
              <a:rect b="b" l="l" r="r" t="t"/>
              <a:pathLst>
                <a:path extrusionOk="0" h="694" w="757">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83"/>
            <p:cNvSpPr/>
            <p:nvPr/>
          </p:nvSpPr>
          <p:spPr>
            <a:xfrm>
              <a:off x="-19602925" y="261135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83"/>
            <p:cNvSpPr/>
            <p:nvPr/>
          </p:nvSpPr>
          <p:spPr>
            <a:xfrm>
              <a:off x="-19728150" y="2611350"/>
              <a:ext cx="35450" cy="35475"/>
            </a:xfrm>
            <a:custGeom>
              <a:rect b="b" l="l" r="r" t="t"/>
              <a:pathLst>
                <a:path extrusionOk="0" h="1419" w="1418">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83"/>
            <p:cNvSpPr/>
            <p:nvPr/>
          </p:nvSpPr>
          <p:spPr>
            <a:xfrm>
              <a:off x="-19802200" y="2416025"/>
              <a:ext cx="309575" cy="302275"/>
            </a:xfrm>
            <a:custGeom>
              <a:rect b="b" l="l" r="r" t="t"/>
              <a:pathLst>
                <a:path extrusionOk="0" h="12091" w="12383">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6" name="Google Shape;11206;p83"/>
          <p:cNvGrpSpPr/>
          <p:nvPr/>
        </p:nvGrpSpPr>
        <p:grpSpPr>
          <a:xfrm>
            <a:off x="3159232" y="2851506"/>
            <a:ext cx="475125" cy="472676"/>
            <a:chOff x="-19801400" y="2788575"/>
            <a:chExt cx="305625" cy="304050"/>
          </a:xfrm>
        </p:grpSpPr>
        <p:sp>
          <p:nvSpPr>
            <p:cNvPr id="11207" name="Google Shape;11207;p83"/>
            <p:cNvSpPr/>
            <p:nvPr/>
          </p:nvSpPr>
          <p:spPr>
            <a:xfrm>
              <a:off x="-19744700"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83"/>
            <p:cNvSpPr/>
            <p:nvPr/>
          </p:nvSpPr>
          <p:spPr>
            <a:xfrm>
              <a:off x="-19709250" y="2967350"/>
              <a:ext cx="52800" cy="18150"/>
            </a:xfrm>
            <a:custGeom>
              <a:rect b="b" l="l" r="r" t="t"/>
              <a:pathLst>
                <a:path extrusionOk="0" h="726" w="2112">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83"/>
            <p:cNvSpPr/>
            <p:nvPr/>
          </p:nvSpPr>
          <p:spPr>
            <a:xfrm>
              <a:off x="-19638375" y="2968150"/>
              <a:ext cx="52800" cy="18150"/>
            </a:xfrm>
            <a:custGeom>
              <a:rect b="b" l="l" r="r" t="t"/>
              <a:pathLst>
                <a:path extrusionOk="0" h="726" w="2112">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83"/>
            <p:cNvSpPr/>
            <p:nvPr/>
          </p:nvSpPr>
          <p:spPr>
            <a:xfrm>
              <a:off x="-19673800" y="2931925"/>
              <a:ext cx="52775" cy="18125"/>
            </a:xfrm>
            <a:custGeom>
              <a:rect b="b" l="l" r="r" t="t"/>
              <a:pathLst>
                <a:path extrusionOk="0" h="725" w="2111">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83"/>
            <p:cNvSpPr/>
            <p:nvPr/>
          </p:nvSpPr>
          <p:spPr>
            <a:xfrm>
              <a:off x="-19602925"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83"/>
            <p:cNvSpPr/>
            <p:nvPr/>
          </p:nvSpPr>
          <p:spPr>
            <a:xfrm>
              <a:off x="-19801400" y="2788575"/>
              <a:ext cx="305625" cy="304050"/>
            </a:xfrm>
            <a:custGeom>
              <a:rect b="b" l="l" r="r" t="t"/>
              <a:pathLst>
                <a:path extrusionOk="0" h="12162" w="12225">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3" name="Google Shape;11213;p83"/>
          <p:cNvGrpSpPr/>
          <p:nvPr/>
        </p:nvGrpSpPr>
        <p:grpSpPr>
          <a:xfrm>
            <a:off x="6114308" y="1688916"/>
            <a:ext cx="422463" cy="472676"/>
            <a:chOff x="-17903225" y="2060800"/>
            <a:chExt cx="271750" cy="304050"/>
          </a:xfrm>
        </p:grpSpPr>
        <p:sp>
          <p:nvSpPr>
            <p:cNvPr id="11214" name="Google Shape;11214;p83"/>
            <p:cNvSpPr/>
            <p:nvPr/>
          </p:nvSpPr>
          <p:spPr>
            <a:xfrm>
              <a:off x="-17722875"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83"/>
            <p:cNvSpPr/>
            <p:nvPr/>
          </p:nvSpPr>
          <p:spPr>
            <a:xfrm>
              <a:off x="-17829200"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83"/>
            <p:cNvSpPr/>
            <p:nvPr/>
          </p:nvSpPr>
          <p:spPr>
            <a:xfrm>
              <a:off x="-17903225" y="2060800"/>
              <a:ext cx="271750" cy="304050"/>
            </a:xfrm>
            <a:custGeom>
              <a:rect b="b" l="l" r="r" t="t"/>
              <a:pathLst>
                <a:path extrusionOk="0" h="12162" w="1087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7" name="Google Shape;11217;p83"/>
          <p:cNvGrpSpPr/>
          <p:nvPr/>
        </p:nvGrpSpPr>
        <p:grpSpPr>
          <a:xfrm>
            <a:off x="6088599" y="2274962"/>
            <a:ext cx="473881" cy="472676"/>
            <a:chOff x="-17918975" y="2435725"/>
            <a:chExt cx="304825" cy="304050"/>
          </a:xfrm>
        </p:grpSpPr>
        <p:sp>
          <p:nvSpPr>
            <p:cNvPr id="11218" name="Google Shape;11218;p83"/>
            <p:cNvSpPr/>
            <p:nvPr/>
          </p:nvSpPr>
          <p:spPr>
            <a:xfrm>
              <a:off x="-17918975" y="2435725"/>
              <a:ext cx="304825" cy="304050"/>
            </a:xfrm>
            <a:custGeom>
              <a:rect b="b" l="l" r="r" t="t"/>
              <a:pathLst>
                <a:path extrusionOk="0" h="12162" w="12193">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83"/>
            <p:cNvSpPr/>
            <p:nvPr/>
          </p:nvSpPr>
          <p:spPr>
            <a:xfrm>
              <a:off x="-17865425" y="256015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0" name="Google Shape;11220;p83"/>
          <p:cNvGrpSpPr/>
          <p:nvPr/>
        </p:nvGrpSpPr>
        <p:grpSpPr>
          <a:xfrm>
            <a:off x="6117359" y="2852729"/>
            <a:ext cx="416361" cy="470228"/>
            <a:chOff x="-17899300" y="2810625"/>
            <a:chExt cx="267825" cy="302475"/>
          </a:xfrm>
        </p:grpSpPr>
        <p:sp>
          <p:nvSpPr>
            <p:cNvPr id="11221" name="Google Shape;11221;p83"/>
            <p:cNvSpPr/>
            <p:nvPr/>
          </p:nvSpPr>
          <p:spPr>
            <a:xfrm>
              <a:off x="-17899300" y="2810625"/>
              <a:ext cx="267825" cy="302475"/>
            </a:xfrm>
            <a:custGeom>
              <a:rect b="b" l="l" r="r" t="t"/>
              <a:pathLst>
                <a:path extrusionOk="0" h="12099" w="10713">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83"/>
            <p:cNvSpPr/>
            <p:nvPr/>
          </p:nvSpPr>
          <p:spPr>
            <a:xfrm>
              <a:off x="-17740200" y="2952400"/>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83"/>
            <p:cNvSpPr/>
            <p:nvPr/>
          </p:nvSpPr>
          <p:spPr>
            <a:xfrm>
              <a:off x="-17811075" y="295240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4" name="Google Shape;11224;p83"/>
          <p:cNvGrpSpPr/>
          <p:nvPr/>
        </p:nvGrpSpPr>
        <p:grpSpPr>
          <a:xfrm>
            <a:off x="2023212" y="3461166"/>
            <a:ext cx="472676" cy="442089"/>
            <a:chOff x="-16066500" y="2060800"/>
            <a:chExt cx="304050" cy="284375"/>
          </a:xfrm>
        </p:grpSpPr>
        <p:sp>
          <p:nvSpPr>
            <p:cNvPr id="11225" name="Google Shape;11225;p83"/>
            <p:cNvSpPr/>
            <p:nvPr/>
          </p:nvSpPr>
          <p:spPr>
            <a:xfrm>
              <a:off x="-15978275" y="2203375"/>
              <a:ext cx="18125" cy="18125"/>
            </a:xfrm>
            <a:custGeom>
              <a:rect b="b" l="l" r="r" t="t"/>
              <a:pathLst>
                <a:path extrusionOk="0" h="725" w="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83"/>
            <p:cNvSpPr/>
            <p:nvPr/>
          </p:nvSpPr>
          <p:spPr>
            <a:xfrm>
              <a:off x="-15869575" y="220337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83"/>
            <p:cNvSpPr/>
            <p:nvPr/>
          </p:nvSpPr>
          <p:spPr>
            <a:xfrm>
              <a:off x="-15954650" y="2186825"/>
              <a:ext cx="78775" cy="88250"/>
            </a:xfrm>
            <a:custGeom>
              <a:rect b="b" l="l" r="r" t="t"/>
              <a:pathLst>
                <a:path extrusionOk="0" h="3530" w="3151">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83"/>
            <p:cNvSpPr/>
            <p:nvPr/>
          </p:nvSpPr>
          <p:spPr>
            <a:xfrm>
              <a:off x="-16066500" y="2060800"/>
              <a:ext cx="304050" cy="284375"/>
            </a:xfrm>
            <a:custGeom>
              <a:rect b="b" l="l" r="r" t="t"/>
              <a:pathLst>
                <a:path extrusionOk="0" h="11375" w="12162">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83"/>
            <p:cNvSpPr/>
            <p:nvPr/>
          </p:nvSpPr>
          <p:spPr>
            <a:xfrm>
              <a:off x="-15960175" y="2287225"/>
              <a:ext cx="91400" cy="24075"/>
            </a:xfrm>
            <a:custGeom>
              <a:rect b="b" l="l" r="r" t="t"/>
              <a:pathLst>
                <a:path extrusionOk="0" h="963" w="3656">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30" name="Google Shape;11230;p83"/>
          <p:cNvSpPr/>
          <p:nvPr/>
        </p:nvSpPr>
        <p:spPr>
          <a:xfrm>
            <a:off x="4328946" y="3444762"/>
            <a:ext cx="475125" cy="475086"/>
          </a:xfrm>
          <a:custGeom>
            <a:rect b="b" l="l" r="r" t="t"/>
            <a:pathLst>
              <a:path extrusionOk="0" h="12224" w="12225">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83"/>
          <p:cNvSpPr/>
          <p:nvPr/>
        </p:nvSpPr>
        <p:spPr>
          <a:xfrm>
            <a:off x="6702735" y="3444898"/>
            <a:ext cx="391876" cy="474814"/>
          </a:xfrm>
          <a:custGeom>
            <a:rect b="b" l="l" r="r" t="t"/>
            <a:pathLst>
              <a:path extrusionOk="0" h="12217" w="10083">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83"/>
          <p:cNvSpPr/>
          <p:nvPr/>
        </p:nvSpPr>
        <p:spPr>
          <a:xfrm>
            <a:off x="5497759" y="3446880"/>
            <a:ext cx="475086" cy="470849"/>
          </a:xfrm>
          <a:custGeom>
            <a:rect b="b" l="l" r="r" t="t"/>
            <a:pathLst>
              <a:path extrusionOk="0" h="12115" w="12224">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33" name="Google Shape;11233;p83"/>
          <p:cNvGrpSpPr/>
          <p:nvPr/>
        </p:nvGrpSpPr>
        <p:grpSpPr>
          <a:xfrm>
            <a:off x="7907919" y="2297751"/>
            <a:ext cx="368362" cy="419314"/>
            <a:chOff x="4995050" y="3245650"/>
            <a:chExt cx="236950" cy="269725"/>
          </a:xfrm>
        </p:grpSpPr>
        <p:sp>
          <p:nvSpPr>
            <p:cNvPr id="11234" name="Google Shape;11234;p83"/>
            <p:cNvSpPr/>
            <p:nvPr/>
          </p:nvSpPr>
          <p:spPr>
            <a:xfrm>
              <a:off x="5074475" y="3356450"/>
              <a:ext cx="16050" cy="16050"/>
            </a:xfrm>
            <a:custGeom>
              <a:rect b="b" l="l" r="r" t="t"/>
              <a:pathLst>
                <a:path extrusionOk="0" h="642" w="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83"/>
            <p:cNvSpPr/>
            <p:nvPr/>
          </p:nvSpPr>
          <p:spPr>
            <a:xfrm>
              <a:off x="5137200" y="3356450"/>
              <a:ext cx="16050" cy="16050"/>
            </a:xfrm>
            <a:custGeom>
              <a:rect b="b" l="l" r="r" t="t"/>
              <a:pathLst>
                <a:path extrusionOk="0" h="642" w="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83"/>
            <p:cNvSpPr/>
            <p:nvPr/>
          </p:nvSpPr>
          <p:spPr>
            <a:xfrm>
              <a:off x="5089125" y="3371950"/>
              <a:ext cx="48100" cy="63100"/>
            </a:xfrm>
            <a:custGeom>
              <a:rect b="b" l="l" r="r" t="t"/>
              <a:pathLst>
                <a:path extrusionOk="0" h="2524" w="19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37" name="Google Shape;11237;p83"/>
            <p:cNvGrpSpPr/>
            <p:nvPr/>
          </p:nvGrpSpPr>
          <p:grpSpPr>
            <a:xfrm>
              <a:off x="4995050" y="3245650"/>
              <a:ext cx="236950" cy="269725"/>
              <a:chOff x="4995050" y="3245650"/>
              <a:chExt cx="236950" cy="269725"/>
            </a:xfrm>
          </p:grpSpPr>
          <p:sp>
            <p:nvSpPr>
              <p:cNvPr id="11238" name="Google Shape;11238;p83"/>
              <p:cNvSpPr/>
              <p:nvPr/>
            </p:nvSpPr>
            <p:spPr>
              <a:xfrm>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83"/>
              <p:cNvSpPr/>
              <p:nvPr/>
            </p:nvSpPr>
            <p:spPr>
              <a:xfrm flipH="1">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240" name="Google Shape;11240;p83"/>
          <p:cNvGrpSpPr/>
          <p:nvPr/>
        </p:nvGrpSpPr>
        <p:grpSpPr>
          <a:xfrm>
            <a:off x="5507712" y="1689744"/>
            <a:ext cx="483749" cy="481292"/>
            <a:chOff x="4724650" y="2885700"/>
            <a:chExt cx="270750" cy="269375"/>
          </a:xfrm>
        </p:grpSpPr>
        <p:sp>
          <p:nvSpPr>
            <p:cNvPr id="11241" name="Google Shape;11241;p83"/>
            <p:cNvSpPr/>
            <p:nvPr/>
          </p:nvSpPr>
          <p:spPr>
            <a:xfrm flipH="1">
              <a:off x="472500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83"/>
            <p:cNvSpPr/>
            <p:nvPr/>
          </p:nvSpPr>
          <p:spPr>
            <a:xfrm>
              <a:off x="472465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83"/>
            <p:cNvSpPr/>
            <p:nvPr/>
          </p:nvSpPr>
          <p:spPr>
            <a:xfrm>
              <a:off x="4900250" y="3027525"/>
              <a:ext cx="16075" cy="15350"/>
            </a:xfrm>
            <a:custGeom>
              <a:rect b="b" l="l" r="r" t="t"/>
              <a:pathLst>
                <a:path extrusionOk="0" h="614" w="643">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83"/>
            <p:cNvSpPr/>
            <p:nvPr/>
          </p:nvSpPr>
          <p:spPr>
            <a:xfrm>
              <a:off x="4805475" y="3027525"/>
              <a:ext cx="15375" cy="15350"/>
            </a:xfrm>
            <a:custGeom>
              <a:rect b="b" l="l" r="r" t="t"/>
              <a:pathLst>
                <a:path extrusionOk="0" h="614" w="615">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83"/>
            <p:cNvSpPr/>
            <p:nvPr/>
          </p:nvSpPr>
          <p:spPr>
            <a:xfrm>
              <a:off x="4820825" y="2932750"/>
              <a:ext cx="16050" cy="32075"/>
            </a:xfrm>
            <a:custGeom>
              <a:rect b="b" l="l" r="r" t="t"/>
              <a:pathLst>
                <a:path extrusionOk="0" h="1283" w="642">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83"/>
            <p:cNvSpPr/>
            <p:nvPr/>
          </p:nvSpPr>
          <p:spPr>
            <a:xfrm>
              <a:off x="4884925" y="2932750"/>
              <a:ext cx="15350" cy="32075"/>
            </a:xfrm>
            <a:custGeom>
              <a:rect b="b" l="l" r="r" t="t"/>
              <a:pathLst>
                <a:path extrusionOk="0" h="1283" w="614">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83"/>
            <p:cNvSpPr/>
            <p:nvPr/>
          </p:nvSpPr>
          <p:spPr>
            <a:xfrm>
              <a:off x="4852175" y="2948775"/>
              <a:ext cx="16050" cy="31400"/>
            </a:xfrm>
            <a:custGeom>
              <a:rect b="b" l="l" r="r" t="t"/>
              <a:pathLst>
                <a:path extrusionOk="0" h="1256" w="642">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8" name="Google Shape;11248;p83"/>
          <p:cNvGrpSpPr/>
          <p:nvPr/>
        </p:nvGrpSpPr>
        <p:grpSpPr>
          <a:xfrm>
            <a:off x="4374817" y="1683870"/>
            <a:ext cx="389425" cy="467822"/>
            <a:chOff x="4459350" y="2882125"/>
            <a:chExt cx="228375" cy="274350"/>
          </a:xfrm>
        </p:grpSpPr>
        <p:sp>
          <p:nvSpPr>
            <p:cNvPr id="11249" name="Google Shape;11249;p83"/>
            <p:cNvSpPr/>
            <p:nvPr/>
          </p:nvSpPr>
          <p:spPr>
            <a:xfrm>
              <a:off x="4537175" y="3045650"/>
              <a:ext cx="15375" cy="15350"/>
            </a:xfrm>
            <a:custGeom>
              <a:rect b="b" l="l" r="r" t="t"/>
              <a:pathLst>
                <a:path extrusionOk="0" h="614" w="615">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83"/>
            <p:cNvSpPr/>
            <p:nvPr/>
          </p:nvSpPr>
          <p:spPr>
            <a:xfrm>
              <a:off x="4599900" y="3045650"/>
              <a:ext cx="15350" cy="15350"/>
            </a:xfrm>
            <a:custGeom>
              <a:rect b="b" l="l" r="r" t="t"/>
              <a:pathLst>
                <a:path extrusionOk="0" h="614" w="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83"/>
            <p:cNvSpPr/>
            <p:nvPr/>
          </p:nvSpPr>
          <p:spPr>
            <a:xfrm>
              <a:off x="446470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83"/>
            <p:cNvSpPr/>
            <p:nvPr/>
          </p:nvSpPr>
          <p:spPr>
            <a:xfrm flipH="1">
              <a:off x="445935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83"/>
            <p:cNvSpPr/>
            <p:nvPr/>
          </p:nvSpPr>
          <p:spPr>
            <a:xfrm rot="-537108">
              <a:off x="4468759"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sp>
          <p:nvSpPr>
            <p:cNvPr id="11254" name="Google Shape;11254;p83"/>
            <p:cNvSpPr/>
            <p:nvPr/>
          </p:nvSpPr>
          <p:spPr>
            <a:xfrm flipH="1" rot="537108">
              <a:off x="4653897"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grpSp>
      <p:sp>
        <p:nvSpPr>
          <p:cNvPr id="11255" name="Google Shape;11255;p83"/>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259" name="Shape 11259"/>
        <p:cNvGrpSpPr/>
        <p:nvPr/>
      </p:nvGrpSpPr>
      <p:grpSpPr>
        <a:xfrm>
          <a:off x="0" y="0"/>
          <a:ext cx="0" cy="0"/>
          <a:chOff x="0" y="0"/>
          <a:chExt cx="0" cy="0"/>
        </a:xfrm>
      </p:grpSpPr>
      <p:sp>
        <p:nvSpPr>
          <p:cNvPr id="11260" name="Google Shape;11260;p84"/>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1261" name="Google Shape;11261;p84"/>
          <p:cNvSpPr/>
          <p:nvPr/>
        </p:nvSpPr>
        <p:spPr>
          <a:xfrm>
            <a:off x="832597" y="1630139"/>
            <a:ext cx="433284" cy="422781"/>
          </a:xfrm>
          <a:custGeom>
            <a:rect b="b" l="l" r="r" t="t"/>
            <a:pathLst>
              <a:path extrusionOk="0" h="11713" w="12004">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62" name="Google Shape;11262;p84"/>
          <p:cNvGrpSpPr/>
          <p:nvPr/>
        </p:nvGrpSpPr>
        <p:grpSpPr>
          <a:xfrm>
            <a:off x="835580" y="2140412"/>
            <a:ext cx="426462" cy="420796"/>
            <a:chOff x="-6713450" y="2397900"/>
            <a:chExt cx="295375" cy="291450"/>
          </a:xfrm>
        </p:grpSpPr>
        <p:sp>
          <p:nvSpPr>
            <p:cNvPr id="11263" name="Google Shape;11263;p84"/>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84"/>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65" name="Google Shape;11265;p84"/>
          <p:cNvSpPr/>
          <p:nvPr/>
        </p:nvSpPr>
        <p:spPr>
          <a:xfrm>
            <a:off x="847921" y="2660229"/>
            <a:ext cx="426499" cy="421914"/>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66" name="Google Shape;11266;p84"/>
          <p:cNvGrpSpPr/>
          <p:nvPr/>
        </p:nvGrpSpPr>
        <p:grpSpPr>
          <a:xfrm>
            <a:off x="3540341" y="1631401"/>
            <a:ext cx="423069" cy="420507"/>
            <a:chOff x="-4932650" y="2046625"/>
            <a:chExt cx="293025" cy="291250"/>
          </a:xfrm>
        </p:grpSpPr>
        <p:sp>
          <p:nvSpPr>
            <p:cNvPr id="11267" name="Google Shape;11267;p84"/>
            <p:cNvSpPr/>
            <p:nvPr/>
          </p:nvSpPr>
          <p:spPr>
            <a:xfrm>
              <a:off x="-4932650" y="2046625"/>
              <a:ext cx="293025" cy="291250"/>
            </a:xfrm>
            <a:custGeom>
              <a:rect b="b" l="l" r="r" t="t"/>
              <a:pathLst>
                <a:path extrusionOk="0" h="11650" w="11721">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84"/>
            <p:cNvSpPr/>
            <p:nvPr/>
          </p:nvSpPr>
          <p:spPr>
            <a:xfrm>
              <a:off x="-4802675" y="2115050"/>
              <a:ext cx="122100" cy="86075"/>
            </a:xfrm>
            <a:custGeom>
              <a:rect b="b" l="l" r="r" t="t"/>
              <a:pathLst>
                <a:path extrusionOk="0" h="3443" w="4884">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69" name="Google Shape;11269;p84"/>
          <p:cNvSpPr/>
          <p:nvPr/>
        </p:nvSpPr>
        <p:spPr>
          <a:xfrm>
            <a:off x="3541793" y="2140826"/>
            <a:ext cx="420796" cy="419677"/>
          </a:xfrm>
          <a:custGeom>
            <a:rect b="b" l="l" r="r" t="t"/>
            <a:pathLst>
              <a:path extrusionOk="0" h="11627" w="11658">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70" name="Google Shape;11270;p84"/>
          <p:cNvGrpSpPr/>
          <p:nvPr/>
        </p:nvGrpSpPr>
        <p:grpSpPr>
          <a:xfrm>
            <a:off x="3552272" y="2660957"/>
            <a:ext cx="423069" cy="420796"/>
            <a:chOff x="-4931075" y="2765725"/>
            <a:chExt cx="293025" cy="291450"/>
          </a:xfrm>
        </p:grpSpPr>
        <p:sp>
          <p:nvSpPr>
            <p:cNvPr id="11271" name="Google Shape;11271;p84"/>
            <p:cNvSpPr/>
            <p:nvPr/>
          </p:nvSpPr>
          <p:spPr>
            <a:xfrm>
              <a:off x="-4810550" y="2884650"/>
              <a:ext cx="51225" cy="51225"/>
            </a:xfrm>
            <a:custGeom>
              <a:rect b="b" l="l" r="r" t="t"/>
              <a:pathLst>
                <a:path extrusionOk="0" h="2049" w="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84"/>
            <p:cNvSpPr/>
            <p:nvPr/>
          </p:nvSpPr>
          <p:spPr>
            <a:xfrm>
              <a:off x="-4931075" y="2765725"/>
              <a:ext cx="293025" cy="291450"/>
            </a:xfrm>
            <a:custGeom>
              <a:rect b="b" l="l" r="r" t="t"/>
              <a:pathLst>
                <a:path extrusionOk="0" h="11658" w="11721">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3" name="Google Shape;11273;p84"/>
          <p:cNvGrpSpPr/>
          <p:nvPr/>
        </p:nvGrpSpPr>
        <p:grpSpPr>
          <a:xfrm>
            <a:off x="6257840" y="1656289"/>
            <a:ext cx="420796" cy="370732"/>
            <a:chOff x="-3137650" y="2067900"/>
            <a:chExt cx="291450" cy="256775"/>
          </a:xfrm>
        </p:grpSpPr>
        <p:sp>
          <p:nvSpPr>
            <p:cNvPr id="11274" name="Google Shape;11274;p84"/>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84"/>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84"/>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7" name="Google Shape;11277;p84"/>
          <p:cNvGrpSpPr/>
          <p:nvPr/>
        </p:nvGrpSpPr>
        <p:grpSpPr>
          <a:xfrm>
            <a:off x="6257840" y="2139926"/>
            <a:ext cx="420796" cy="421770"/>
            <a:chOff x="-3137650" y="2408950"/>
            <a:chExt cx="291450" cy="292125"/>
          </a:xfrm>
        </p:grpSpPr>
        <p:sp>
          <p:nvSpPr>
            <p:cNvPr id="11278" name="Google Shape;11278;p84"/>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84"/>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84"/>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84"/>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84"/>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3" name="Google Shape;11283;p84"/>
          <p:cNvGrpSpPr/>
          <p:nvPr/>
        </p:nvGrpSpPr>
        <p:grpSpPr>
          <a:xfrm>
            <a:off x="6269771" y="2685412"/>
            <a:ext cx="420796" cy="371887"/>
            <a:chOff x="-3137650" y="2787000"/>
            <a:chExt cx="291450" cy="257575"/>
          </a:xfrm>
        </p:grpSpPr>
        <p:sp>
          <p:nvSpPr>
            <p:cNvPr id="11284" name="Google Shape;11284;p84"/>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84"/>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84"/>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84"/>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84"/>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84"/>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84"/>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84"/>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92" name="Google Shape;11292;p84"/>
          <p:cNvSpPr/>
          <p:nvPr/>
        </p:nvSpPr>
        <p:spPr>
          <a:xfrm>
            <a:off x="1347632" y="3294616"/>
            <a:ext cx="420796" cy="295690"/>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84"/>
          <p:cNvSpPr/>
          <p:nvPr/>
        </p:nvSpPr>
        <p:spPr>
          <a:xfrm>
            <a:off x="1376423" y="1630482"/>
            <a:ext cx="421914" cy="422095"/>
          </a:xfrm>
          <a:custGeom>
            <a:rect b="b" l="l" r="r" t="t"/>
            <a:pathLst>
              <a:path extrusionOk="0" h="11694" w="11689">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84"/>
          <p:cNvSpPr/>
          <p:nvPr/>
        </p:nvSpPr>
        <p:spPr>
          <a:xfrm>
            <a:off x="1374708" y="2139274"/>
            <a:ext cx="425343" cy="422781"/>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95" name="Google Shape;11295;p84"/>
          <p:cNvGrpSpPr/>
          <p:nvPr/>
        </p:nvGrpSpPr>
        <p:grpSpPr>
          <a:xfrm>
            <a:off x="1387948" y="2660397"/>
            <a:ext cx="421914" cy="421914"/>
            <a:chOff x="-6354300" y="2757075"/>
            <a:chExt cx="292225" cy="292225"/>
          </a:xfrm>
        </p:grpSpPr>
        <p:sp>
          <p:nvSpPr>
            <p:cNvPr id="11296" name="Google Shape;11296;p84"/>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84"/>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84"/>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84"/>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0" name="Google Shape;11300;p84"/>
          <p:cNvGrpSpPr/>
          <p:nvPr/>
        </p:nvGrpSpPr>
        <p:grpSpPr>
          <a:xfrm>
            <a:off x="4081951" y="1629560"/>
            <a:ext cx="424188" cy="424188"/>
            <a:chOff x="-4573475" y="2045850"/>
            <a:chExt cx="293800" cy="293800"/>
          </a:xfrm>
        </p:grpSpPr>
        <p:sp>
          <p:nvSpPr>
            <p:cNvPr id="11301" name="Google Shape;11301;p84"/>
            <p:cNvSpPr/>
            <p:nvPr/>
          </p:nvSpPr>
          <p:spPr>
            <a:xfrm>
              <a:off x="-4573475" y="2045850"/>
              <a:ext cx="293800" cy="293800"/>
            </a:xfrm>
            <a:custGeom>
              <a:rect b="b" l="l" r="r" t="t"/>
              <a:pathLst>
                <a:path extrusionOk="0" h="11752" w="11752">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84"/>
            <p:cNvSpPr/>
            <p:nvPr/>
          </p:nvSpPr>
          <p:spPr>
            <a:xfrm>
              <a:off x="-4521500" y="2099400"/>
              <a:ext cx="189050" cy="188275"/>
            </a:xfrm>
            <a:custGeom>
              <a:rect b="b" l="l" r="r" t="t"/>
              <a:pathLst>
                <a:path extrusionOk="0" h="7531" w="7562">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3" name="Google Shape;11303;p84"/>
          <p:cNvGrpSpPr/>
          <p:nvPr/>
        </p:nvGrpSpPr>
        <p:grpSpPr>
          <a:xfrm>
            <a:off x="4081374" y="2138699"/>
            <a:ext cx="425343" cy="424225"/>
            <a:chOff x="-4570325" y="2405775"/>
            <a:chExt cx="294600" cy="293825"/>
          </a:xfrm>
        </p:grpSpPr>
        <p:sp>
          <p:nvSpPr>
            <p:cNvPr id="11304" name="Google Shape;11304;p84"/>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84"/>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6" name="Google Shape;11306;p84"/>
          <p:cNvGrpSpPr/>
          <p:nvPr/>
        </p:nvGrpSpPr>
        <p:grpSpPr>
          <a:xfrm>
            <a:off x="4094442" y="2659838"/>
            <a:ext cx="423069" cy="423033"/>
            <a:chOff x="-4572700" y="2764950"/>
            <a:chExt cx="293025" cy="293000"/>
          </a:xfrm>
        </p:grpSpPr>
        <p:sp>
          <p:nvSpPr>
            <p:cNvPr id="11307" name="Google Shape;11307;p84"/>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84"/>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84"/>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84"/>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84"/>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2" name="Google Shape;11312;p84"/>
          <p:cNvGrpSpPr/>
          <p:nvPr/>
        </p:nvGrpSpPr>
        <p:grpSpPr>
          <a:xfrm>
            <a:off x="6813205" y="1631239"/>
            <a:ext cx="414840" cy="420832"/>
            <a:chOff x="-2777700" y="2049775"/>
            <a:chExt cx="287325" cy="291475"/>
          </a:xfrm>
        </p:grpSpPr>
        <p:sp>
          <p:nvSpPr>
            <p:cNvPr id="11313" name="Google Shape;11313;p84"/>
            <p:cNvSpPr/>
            <p:nvPr/>
          </p:nvSpPr>
          <p:spPr>
            <a:xfrm>
              <a:off x="-2777700" y="2049775"/>
              <a:ext cx="287325" cy="291475"/>
            </a:xfrm>
            <a:custGeom>
              <a:rect b="b" l="l" r="r" t="t"/>
              <a:pathLst>
                <a:path extrusionOk="0" h="11659" w="11493">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84"/>
            <p:cNvSpPr/>
            <p:nvPr/>
          </p:nvSpPr>
          <p:spPr>
            <a:xfrm>
              <a:off x="-2694200" y="2221475"/>
              <a:ext cx="69325" cy="68550"/>
            </a:xfrm>
            <a:custGeom>
              <a:rect b="b" l="l" r="r" t="t"/>
              <a:pathLst>
                <a:path extrusionOk="0" h="2742" w="2773">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84"/>
            <p:cNvSpPr/>
            <p:nvPr/>
          </p:nvSpPr>
          <p:spPr>
            <a:xfrm>
              <a:off x="-2608350" y="2255350"/>
              <a:ext cx="51200" cy="51225"/>
            </a:xfrm>
            <a:custGeom>
              <a:rect b="b" l="l" r="r" t="t"/>
              <a:pathLst>
                <a:path extrusionOk="0" h="2049" w="2048">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6" name="Google Shape;11316;p84"/>
          <p:cNvGrpSpPr/>
          <p:nvPr/>
        </p:nvGrpSpPr>
        <p:grpSpPr>
          <a:xfrm>
            <a:off x="6809667" y="2140431"/>
            <a:ext cx="421914" cy="420759"/>
            <a:chOff x="-2571737" y="2403625"/>
            <a:chExt cx="292225" cy="291425"/>
          </a:xfrm>
        </p:grpSpPr>
        <p:sp>
          <p:nvSpPr>
            <p:cNvPr id="11317" name="Google Shape;11317;p84"/>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84"/>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84"/>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84"/>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84"/>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84"/>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84"/>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4" name="Google Shape;11324;p84"/>
          <p:cNvGrpSpPr/>
          <p:nvPr/>
        </p:nvGrpSpPr>
        <p:grpSpPr>
          <a:xfrm>
            <a:off x="6809667" y="2661534"/>
            <a:ext cx="421914" cy="419640"/>
            <a:chOff x="-2571737" y="2764550"/>
            <a:chExt cx="292225" cy="290650"/>
          </a:xfrm>
        </p:grpSpPr>
        <p:sp>
          <p:nvSpPr>
            <p:cNvPr id="11325" name="Google Shape;11325;p84"/>
            <p:cNvSpPr/>
            <p:nvPr/>
          </p:nvSpPr>
          <p:spPr>
            <a:xfrm>
              <a:off x="-2496085" y="3009100"/>
              <a:ext cx="17350" cy="17350"/>
            </a:xfrm>
            <a:custGeom>
              <a:rect b="b" l="l" r="r" t="t"/>
              <a:pathLst>
                <a:path extrusionOk="0" h="694" w="694">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84"/>
            <p:cNvSpPr/>
            <p:nvPr/>
          </p:nvSpPr>
          <p:spPr>
            <a:xfrm>
              <a:off x="-2398548" y="2800375"/>
              <a:ext cx="52000" cy="120525"/>
            </a:xfrm>
            <a:custGeom>
              <a:rect b="b" l="l" r="r" t="t"/>
              <a:pathLst>
                <a:path extrusionOk="0" h="4821" w="208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84"/>
            <p:cNvSpPr/>
            <p:nvPr/>
          </p:nvSpPr>
          <p:spPr>
            <a:xfrm>
              <a:off x="-2571737" y="2764550"/>
              <a:ext cx="292225" cy="290650"/>
            </a:xfrm>
            <a:custGeom>
              <a:rect b="b" l="l" r="r" t="t"/>
              <a:pathLst>
                <a:path extrusionOk="0" h="11626" w="11689">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8" name="Google Shape;11328;p84"/>
          <p:cNvGrpSpPr/>
          <p:nvPr/>
        </p:nvGrpSpPr>
        <p:grpSpPr>
          <a:xfrm>
            <a:off x="3009168" y="3230538"/>
            <a:ext cx="421914" cy="423864"/>
            <a:chOff x="-1333975" y="2365850"/>
            <a:chExt cx="292225" cy="293575"/>
          </a:xfrm>
        </p:grpSpPr>
        <p:sp>
          <p:nvSpPr>
            <p:cNvPr id="11329" name="Google Shape;11329;p84"/>
            <p:cNvSpPr/>
            <p:nvPr/>
          </p:nvSpPr>
          <p:spPr>
            <a:xfrm>
              <a:off x="-1285150" y="2365850"/>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84"/>
            <p:cNvSpPr/>
            <p:nvPr/>
          </p:nvSpPr>
          <p:spPr>
            <a:xfrm>
              <a:off x="-1076425" y="2452250"/>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84"/>
            <p:cNvSpPr/>
            <p:nvPr/>
          </p:nvSpPr>
          <p:spPr>
            <a:xfrm>
              <a:off x="-1333975" y="2452250"/>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84"/>
            <p:cNvSpPr/>
            <p:nvPr/>
          </p:nvSpPr>
          <p:spPr>
            <a:xfrm>
              <a:off x="-1093750" y="2383050"/>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84"/>
            <p:cNvSpPr/>
            <p:nvPr/>
          </p:nvSpPr>
          <p:spPr>
            <a:xfrm>
              <a:off x="-1317450" y="2512575"/>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84"/>
            <p:cNvSpPr/>
            <p:nvPr/>
          </p:nvSpPr>
          <p:spPr>
            <a:xfrm>
              <a:off x="-1092975" y="2512575"/>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84"/>
            <p:cNvSpPr/>
            <p:nvPr/>
          </p:nvSpPr>
          <p:spPr>
            <a:xfrm>
              <a:off x="-1316650" y="2383750"/>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84"/>
            <p:cNvSpPr/>
            <p:nvPr/>
          </p:nvSpPr>
          <p:spPr>
            <a:xfrm>
              <a:off x="-1239475" y="2401575"/>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7" name="Google Shape;11337;p84"/>
          <p:cNvGrpSpPr/>
          <p:nvPr/>
        </p:nvGrpSpPr>
        <p:grpSpPr>
          <a:xfrm>
            <a:off x="1942643" y="2660397"/>
            <a:ext cx="398020" cy="421914"/>
            <a:chOff x="-5995925" y="2757850"/>
            <a:chExt cx="275675" cy="292225"/>
          </a:xfrm>
        </p:grpSpPr>
        <p:sp>
          <p:nvSpPr>
            <p:cNvPr id="11338" name="Google Shape;11338;p84"/>
            <p:cNvSpPr/>
            <p:nvPr/>
          </p:nvSpPr>
          <p:spPr>
            <a:xfrm>
              <a:off x="-5995925" y="2757850"/>
              <a:ext cx="275675" cy="292225"/>
            </a:xfrm>
            <a:custGeom>
              <a:rect b="b" l="l" r="r" t="t"/>
              <a:pathLst>
                <a:path extrusionOk="0" h="11689" w="11027">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84"/>
            <p:cNvSpPr/>
            <p:nvPr/>
          </p:nvSpPr>
          <p:spPr>
            <a:xfrm>
              <a:off x="-5892750" y="2808250"/>
              <a:ext cx="137850" cy="69350"/>
            </a:xfrm>
            <a:custGeom>
              <a:rect b="b" l="l" r="r" t="t"/>
              <a:pathLst>
                <a:path extrusionOk="0" h="2774" w="551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84"/>
            <p:cNvSpPr/>
            <p:nvPr/>
          </p:nvSpPr>
          <p:spPr>
            <a:xfrm>
              <a:off x="-5891975" y="2895675"/>
              <a:ext cx="34700" cy="17375"/>
            </a:xfrm>
            <a:custGeom>
              <a:rect b="b" l="l" r="r" t="t"/>
              <a:pathLst>
                <a:path extrusionOk="0" h="695" w="1388">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84"/>
            <p:cNvSpPr/>
            <p:nvPr/>
          </p:nvSpPr>
          <p:spPr>
            <a:xfrm>
              <a:off x="-5891975" y="2928775"/>
              <a:ext cx="34700" cy="18125"/>
            </a:xfrm>
            <a:custGeom>
              <a:rect b="b" l="l" r="r" t="t"/>
              <a:pathLst>
                <a:path extrusionOk="0" h="725" w="1388">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84"/>
            <p:cNvSpPr/>
            <p:nvPr/>
          </p:nvSpPr>
          <p:spPr>
            <a:xfrm>
              <a:off x="-58407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84"/>
            <p:cNvSpPr/>
            <p:nvPr/>
          </p:nvSpPr>
          <p:spPr>
            <a:xfrm>
              <a:off x="-58407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84"/>
            <p:cNvSpPr/>
            <p:nvPr/>
          </p:nvSpPr>
          <p:spPr>
            <a:xfrm>
              <a:off x="-57895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84"/>
            <p:cNvSpPr/>
            <p:nvPr/>
          </p:nvSpPr>
          <p:spPr>
            <a:xfrm>
              <a:off x="-57895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84"/>
            <p:cNvSpPr/>
            <p:nvPr/>
          </p:nvSpPr>
          <p:spPr>
            <a:xfrm>
              <a:off x="-5858100" y="2998075"/>
              <a:ext cx="68550" cy="17350"/>
            </a:xfrm>
            <a:custGeom>
              <a:rect b="b" l="l" r="r" t="t"/>
              <a:pathLst>
                <a:path extrusionOk="0" h="694" w="2742">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7" name="Google Shape;11347;p84"/>
          <p:cNvGrpSpPr/>
          <p:nvPr/>
        </p:nvGrpSpPr>
        <p:grpSpPr>
          <a:xfrm>
            <a:off x="4622930" y="1631816"/>
            <a:ext cx="421951" cy="419677"/>
            <a:chOff x="-4211975" y="2046625"/>
            <a:chExt cx="292250" cy="290675"/>
          </a:xfrm>
        </p:grpSpPr>
        <p:sp>
          <p:nvSpPr>
            <p:cNvPr id="11348" name="Google Shape;11348;p84"/>
            <p:cNvSpPr/>
            <p:nvPr/>
          </p:nvSpPr>
          <p:spPr>
            <a:xfrm>
              <a:off x="-4211975" y="2081300"/>
              <a:ext cx="256025" cy="256000"/>
            </a:xfrm>
            <a:custGeom>
              <a:rect b="b" l="l" r="r" t="t"/>
              <a:pathLst>
                <a:path extrusionOk="0" h="10240" w="10241">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84"/>
            <p:cNvSpPr/>
            <p:nvPr/>
          </p:nvSpPr>
          <p:spPr>
            <a:xfrm>
              <a:off x="-4057600" y="2046625"/>
              <a:ext cx="137875" cy="137875"/>
            </a:xfrm>
            <a:custGeom>
              <a:rect b="b" l="l" r="r" t="t"/>
              <a:pathLst>
                <a:path extrusionOk="0" h="5515" w="5515">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0" name="Google Shape;11350;p84"/>
          <p:cNvGrpSpPr/>
          <p:nvPr/>
        </p:nvGrpSpPr>
        <p:grpSpPr>
          <a:xfrm>
            <a:off x="4672976" y="2138699"/>
            <a:ext cx="321859" cy="424225"/>
            <a:chOff x="-4178875" y="2405775"/>
            <a:chExt cx="222925" cy="293825"/>
          </a:xfrm>
        </p:grpSpPr>
        <p:sp>
          <p:nvSpPr>
            <p:cNvPr id="11351" name="Google Shape;11351;p84"/>
            <p:cNvSpPr/>
            <p:nvPr/>
          </p:nvSpPr>
          <p:spPr>
            <a:xfrm>
              <a:off x="-4178875" y="2405775"/>
              <a:ext cx="222925" cy="293825"/>
            </a:xfrm>
            <a:custGeom>
              <a:rect b="b" l="l" r="r" t="t"/>
              <a:pathLst>
                <a:path extrusionOk="0" h="11753" w="8917">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84"/>
            <p:cNvSpPr/>
            <p:nvPr/>
          </p:nvSpPr>
          <p:spPr>
            <a:xfrm>
              <a:off x="-4093025" y="2491650"/>
              <a:ext cx="51225" cy="51200"/>
            </a:xfrm>
            <a:custGeom>
              <a:rect b="b" l="l" r="r" t="t"/>
              <a:pathLst>
                <a:path extrusionOk="0" h="2048" w="2049">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84"/>
            <p:cNvSpPr/>
            <p:nvPr/>
          </p:nvSpPr>
          <p:spPr>
            <a:xfrm>
              <a:off x="-4145800" y="2439650"/>
              <a:ext cx="155975" cy="155200"/>
            </a:xfrm>
            <a:custGeom>
              <a:rect b="b" l="l" r="r" t="t"/>
              <a:pathLst>
                <a:path extrusionOk="0" h="6208" w="6239">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4" name="Google Shape;11354;p84"/>
          <p:cNvGrpSpPr/>
          <p:nvPr/>
        </p:nvGrpSpPr>
        <p:grpSpPr>
          <a:xfrm>
            <a:off x="4635439" y="2673483"/>
            <a:ext cx="420796" cy="395746"/>
            <a:chOff x="-4211975" y="2783850"/>
            <a:chExt cx="291450" cy="274100"/>
          </a:xfrm>
        </p:grpSpPr>
        <p:sp>
          <p:nvSpPr>
            <p:cNvPr id="11355" name="Google Shape;11355;p84"/>
            <p:cNvSpPr/>
            <p:nvPr/>
          </p:nvSpPr>
          <p:spPr>
            <a:xfrm>
              <a:off x="-4211975" y="2937125"/>
              <a:ext cx="291450" cy="120825"/>
            </a:xfrm>
            <a:custGeom>
              <a:rect b="b" l="l" r="r" t="t"/>
              <a:pathLst>
                <a:path extrusionOk="0" h="4833" w="11658">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84"/>
            <p:cNvSpPr/>
            <p:nvPr/>
          </p:nvSpPr>
          <p:spPr>
            <a:xfrm>
              <a:off x="-4109575" y="2783850"/>
              <a:ext cx="153625" cy="154400"/>
            </a:xfrm>
            <a:custGeom>
              <a:rect b="b" l="l" r="r" t="t"/>
              <a:pathLst>
                <a:path extrusionOk="0" h="6176" w="6145">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84"/>
            <p:cNvSpPr/>
            <p:nvPr/>
          </p:nvSpPr>
          <p:spPr>
            <a:xfrm>
              <a:off x="-4074925" y="2818500"/>
              <a:ext cx="84300" cy="85100"/>
            </a:xfrm>
            <a:custGeom>
              <a:rect b="b" l="l" r="r" t="t"/>
              <a:pathLst>
                <a:path extrusionOk="0" h="3404" w="3372">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58" name="Google Shape;11358;p84"/>
          <p:cNvSpPr/>
          <p:nvPr/>
        </p:nvSpPr>
        <p:spPr>
          <a:xfrm>
            <a:off x="7351333" y="1629995"/>
            <a:ext cx="399175" cy="423069"/>
          </a:xfrm>
          <a:custGeom>
            <a:rect b="b" l="l" r="r" t="t"/>
            <a:pathLst>
              <a:path extrusionOk="0" h="11721" w="11059">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59" name="Google Shape;11359;p84"/>
          <p:cNvGrpSpPr/>
          <p:nvPr/>
        </p:nvGrpSpPr>
        <p:grpSpPr>
          <a:xfrm>
            <a:off x="7340368" y="2140413"/>
            <a:ext cx="420796" cy="420796"/>
            <a:chOff x="-2419325" y="2408150"/>
            <a:chExt cx="291450" cy="291450"/>
          </a:xfrm>
        </p:grpSpPr>
        <p:sp>
          <p:nvSpPr>
            <p:cNvPr id="11360" name="Google Shape;11360;p84"/>
            <p:cNvSpPr/>
            <p:nvPr/>
          </p:nvSpPr>
          <p:spPr>
            <a:xfrm>
              <a:off x="-2419325" y="2408150"/>
              <a:ext cx="291450" cy="291450"/>
            </a:xfrm>
            <a:custGeom>
              <a:rect b="b" l="l" r="r" t="t"/>
              <a:pathLst>
                <a:path extrusionOk="0" h="11658" w="11658">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84"/>
            <p:cNvSpPr/>
            <p:nvPr/>
          </p:nvSpPr>
          <p:spPr>
            <a:xfrm>
              <a:off x="-2385475" y="2444375"/>
              <a:ext cx="173325" cy="86675"/>
            </a:xfrm>
            <a:custGeom>
              <a:rect b="b" l="l" r="r" t="t"/>
              <a:pathLst>
                <a:path extrusionOk="0" h="3467" w="6933">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84"/>
            <p:cNvSpPr/>
            <p:nvPr/>
          </p:nvSpPr>
          <p:spPr>
            <a:xfrm>
              <a:off x="-2385475" y="2545975"/>
              <a:ext cx="86675" cy="86675"/>
            </a:xfrm>
            <a:custGeom>
              <a:rect b="b" l="l" r="r" t="t"/>
              <a:pathLst>
                <a:path extrusionOk="0" h="3467" w="3467">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84"/>
            <p:cNvSpPr/>
            <p:nvPr/>
          </p:nvSpPr>
          <p:spPr>
            <a:xfrm>
              <a:off x="-2281500" y="25467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84"/>
            <p:cNvSpPr/>
            <p:nvPr/>
          </p:nvSpPr>
          <p:spPr>
            <a:xfrm>
              <a:off x="-2281500" y="2581425"/>
              <a:ext cx="69350" cy="18150"/>
            </a:xfrm>
            <a:custGeom>
              <a:rect b="b" l="l" r="r" t="t"/>
              <a:pathLst>
                <a:path extrusionOk="0" h="726" w="2774">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84"/>
            <p:cNvSpPr/>
            <p:nvPr/>
          </p:nvSpPr>
          <p:spPr>
            <a:xfrm>
              <a:off x="-2281500" y="2616075"/>
              <a:ext cx="69350" cy="17350"/>
            </a:xfrm>
            <a:custGeom>
              <a:rect b="b" l="l" r="r" t="t"/>
              <a:pathLst>
                <a:path extrusionOk="0" h="694" w="2774">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84"/>
            <p:cNvSpPr/>
            <p:nvPr/>
          </p:nvSpPr>
          <p:spPr>
            <a:xfrm>
              <a:off x="-2385475" y="2649150"/>
              <a:ext cx="173325" cy="18150"/>
            </a:xfrm>
            <a:custGeom>
              <a:rect b="b" l="l" r="r" t="t"/>
              <a:pathLst>
                <a:path extrusionOk="0" h="726" w="6933">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67" name="Google Shape;11367;p84"/>
          <p:cNvSpPr/>
          <p:nvPr/>
        </p:nvSpPr>
        <p:spPr>
          <a:xfrm>
            <a:off x="7350758" y="2659651"/>
            <a:ext cx="424188" cy="423069"/>
          </a:xfrm>
          <a:custGeom>
            <a:rect b="b" l="l" r="r" t="t"/>
            <a:pathLst>
              <a:path extrusionOk="0" h="11721" w="11752">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68" name="Google Shape;11368;p84"/>
          <p:cNvGrpSpPr/>
          <p:nvPr/>
        </p:nvGrpSpPr>
        <p:grpSpPr>
          <a:xfrm>
            <a:off x="4661893" y="3231514"/>
            <a:ext cx="420796" cy="421914"/>
            <a:chOff x="-1333200" y="2770450"/>
            <a:chExt cx="291450" cy="292225"/>
          </a:xfrm>
        </p:grpSpPr>
        <p:sp>
          <p:nvSpPr>
            <p:cNvPr id="11369" name="Google Shape;11369;p84"/>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84"/>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1" name="Google Shape;11371;p84"/>
          <p:cNvGrpSpPr/>
          <p:nvPr/>
        </p:nvGrpSpPr>
        <p:grpSpPr>
          <a:xfrm>
            <a:off x="2458506" y="1631256"/>
            <a:ext cx="423069" cy="420796"/>
            <a:chOff x="-5635200" y="2037975"/>
            <a:chExt cx="293025" cy="291450"/>
          </a:xfrm>
        </p:grpSpPr>
        <p:sp>
          <p:nvSpPr>
            <p:cNvPr id="11372" name="Google Shape;11372;p84"/>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84"/>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4" name="Google Shape;11374;p84"/>
          <p:cNvGrpSpPr/>
          <p:nvPr/>
        </p:nvGrpSpPr>
        <p:grpSpPr>
          <a:xfrm>
            <a:off x="2456792" y="2140412"/>
            <a:ext cx="426499" cy="420796"/>
            <a:chOff x="-5637575" y="2397900"/>
            <a:chExt cx="295400" cy="291450"/>
          </a:xfrm>
        </p:grpSpPr>
        <p:sp>
          <p:nvSpPr>
            <p:cNvPr id="11375" name="Google Shape;11375;p84"/>
            <p:cNvSpPr/>
            <p:nvPr/>
          </p:nvSpPr>
          <p:spPr>
            <a:xfrm>
              <a:off x="-5575350" y="2547550"/>
              <a:ext cx="79575" cy="88250"/>
            </a:xfrm>
            <a:custGeom>
              <a:rect b="b" l="l" r="r" t="t"/>
              <a:pathLst>
                <a:path extrusionOk="0" h="3530" w="3183">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84"/>
            <p:cNvSpPr/>
            <p:nvPr/>
          </p:nvSpPr>
          <p:spPr>
            <a:xfrm>
              <a:off x="-5526500" y="2499525"/>
              <a:ext cx="85075" cy="81725"/>
            </a:xfrm>
            <a:custGeom>
              <a:rect b="b" l="l" r="r" t="t"/>
              <a:pathLst>
                <a:path extrusionOk="0" h="3269" w="3403">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84"/>
            <p:cNvSpPr/>
            <p:nvPr/>
          </p:nvSpPr>
          <p:spPr>
            <a:xfrm>
              <a:off x="-5480050" y="2456975"/>
              <a:ext cx="80375" cy="75650"/>
            </a:xfrm>
            <a:custGeom>
              <a:rect b="b" l="l" r="r" t="t"/>
              <a:pathLst>
                <a:path extrusionOk="0" h="3026" w="3215">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84"/>
            <p:cNvSpPr/>
            <p:nvPr/>
          </p:nvSpPr>
          <p:spPr>
            <a:xfrm>
              <a:off x="-5637575" y="2397900"/>
              <a:ext cx="295400" cy="291450"/>
            </a:xfrm>
            <a:custGeom>
              <a:rect b="b" l="l" r="r" t="t"/>
              <a:pathLst>
                <a:path extrusionOk="0" h="11658" w="11816">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9" name="Google Shape;11379;p84"/>
          <p:cNvGrpSpPr/>
          <p:nvPr/>
        </p:nvGrpSpPr>
        <p:grpSpPr>
          <a:xfrm>
            <a:off x="2470455" y="2660397"/>
            <a:ext cx="423033" cy="421914"/>
            <a:chOff x="-5635975" y="2757075"/>
            <a:chExt cx="293000" cy="292225"/>
          </a:xfrm>
        </p:grpSpPr>
        <p:sp>
          <p:nvSpPr>
            <p:cNvPr id="11380" name="Google Shape;11380;p84"/>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84"/>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2" name="Google Shape;11382;p84"/>
          <p:cNvGrpSpPr/>
          <p:nvPr/>
        </p:nvGrpSpPr>
        <p:grpSpPr>
          <a:xfrm>
            <a:off x="5154391" y="1631256"/>
            <a:ext cx="423069" cy="420796"/>
            <a:chOff x="-3854375" y="2046625"/>
            <a:chExt cx="293025" cy="291450"/>
          </a:xfrm>
        </p:grpSpPr>
        <p:sp>
          <p:nvSpPr>
            <p:cNvPr id="11383" name="Google Shape;11383;p84"/>
            <p:cNvSpPr/>
            <p:nvPr/>
          </p:nvSpPr>
          <p:spPr>
            <a:xfrm>
              <a:off x="-3854375" y="2046625"/>
              <a:ext cx="293025" cy="291450"/>
            </a:xfrm>
            <a:custGeom>
              <a:rect b="b" l="l" r="r" t="t"/>
              <a:pathLst>
                <a:path extrusionOk="0" h="11658" w="11721">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84"/>
            <p:cNvSpPr/>
            <p:nvPr/>
          </p:nvSpPr>
          <p:spPr>
            <a:xfrm>
              <a:off x="-3714975" y="2080500"/>
              <a:ext cx="103200" cy="119750"/>
            </a:xfrm>
            <a:custGeom>
              <a:rect b="b" l="l" r="r" t="t"/>
              <a:pathLst>
                <a:path extrusionOk="0" h="4790" w="4128">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5" name="Google Shape;11385;p84"/>
          <p:cNvGrpSpPr/>
          <p:nvPr/>
        </p:nvGrpSpPr>
        <p:grpSpPr>
          <a:xfrm>
            <a:off x="5153254" y="2138717"/>
            <a:ext cx="425343" cy="424188"/>
            <a:chOff x="-3854375" y="2405000"/>
            <a:chExt cx="294600" cy="293800"/>
          </a:xfrm>
        </p:grpSpPr>
        <p:sp>
          <p:nvSpPr>
            <p:cNvPr id="11386" name="Google Shape;11386;p84"/>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84"/>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8" name="Google Shape;11388;p84"/>
          <p:cNvGrpSpPr/>
          <p:nvPr/>
        </p:nvGrpSpPr>
        <p:grpSpPr>
          <a:xfrm>
            <a:off x="5167459" y="2659838"/>
            <a:ext cx="420796" cy="423033"/>
            <a:chOff x="-3852025" y="2764950"/>
            <a:chExt cx="291450" cy="293000"/>
          </a:xfrm>
        </p:grpSpPr>
        <p:sp>
          <p:nvSpPr>
            <p:cNvPr id="11389" name="Google Shape;11389;p84"/>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84"/>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91" name="Google Shape;11391;p84"/>
          <p:cNvSpPr/>
          <p:nvPr/>
        </p:nvSpPr>
        <p:spPr>
          <a:xfrm>
            <a:off x="7889488" y="1681753"/>
            <a:ext cx="421914" cy="319549"/>
          </a:xfrm>
          <a:custGeom>
            <a:rect b="b" l="l" r="r" t="t"/>
            <a:pathLst>
              <a:path extrusionOk="0" h="8853" w="11689">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84"/>
          <p:cNvSpPr/>
          <p:nvPr/>
        </p:nvSpPr>
        <p:spPr>
          <a:xfrm>
            <a:off x="7889488" y="2140284"/>
            <a:ext cx="421914" cy="420759"/>
          </a:xfrm>
          <a:custGeom>
            <a:rect b="b" l="l" r="r" t="t"/>
            <a:pathLst>
              <a:path extrusionOk="0" h="11657" w="11689">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93" name="Google Shape;11393;p84"/>
          <p:cNvGrpSpPr/>
          <p:nvPr/>
        </p:nvGrpSpPr>
        <p:grpSpPr>
          <a:xfrm>
            <a:off x="7890048" y="2660398"/>
            <a:ext cx="420796" cy="421914"/>
            <a:chOff x="-2060175" y="2768875"/>
            <a:chExt cx="291450" cy="292225"/>
          </a:xfrm>
        </p:grpSpPr>
        <p:sp>
          <p:nvSpPr>
            <p:cNvPr id="11394" name="Google Shape;11394;p84"/>
            <p:cNvSpPr/>
            <p:nvPr/>
          </p:nvSpPr>
          <p:spPr>
            <a:xfrm>
              <a:off x="-2060175" y="2768875"/>
              <a:ext cx="291450" cy="292225"/>
            </a:xfrm>
            <a:custGeom>
              <a:rect b="b" l="l" r="r" t="t"/>
              <a:pathLst>
                <a:path extrusionOk="0" h="11689" w="11658">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84"/>
            <p:cNvSpPr/>
            <p:nvPr/>
          </p:nvSpPr>
          <p:spPr>
            <a:xfrm>
              <a:off x="-2008975" y="2855525"/>
              <a:ext cx="189050" cy="84500"/>
            </a:xfrm>
            <a:custGeom>
              <a:rect b="b" l="l" r="r" t="t"/>
              <a:pathLst>
                <a:path extrusionOk="0" h="3380" w="7562">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6" name="Google Shape;11396;p84"/>
          <p:cNvGrpSpPr/>
          <p:nvPr/>
        </p:nvGrpSpPr>
        <p:grpSpPr>
          <a:xfrm>
            <a:off x="1903657" y="3232071"/>
            <a:ext cx="421914" cy="420796"/>
            <a:chOff x="-937025" y="2064750"/>
            <a:chExt cx="292225" cy="291450"/>
          </a:xfrm>
        </p:grpSpPr>
        <p:sp>
          <p:nvSpPr>
            <p:cNvPr id="11397" name="Google Shape;11397;p84"/>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84"/>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84"/>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0" name="Google Shape;11400;p84"/>
          <p:cNvGrpSpPr/>
          <p:nvPr/>
        </p:nvGrpSpPr>
        <p:grpSpPr>
          <a:xfrm>
            <a:off x="3006820" y="1630697"/>
            <a:ext cx="421951" cy="421914"/>
            <a:chOff x="-5276050" y="2037975"/>
            <a:chExt cx="292250" cy="292225"/>
          </a:xfrm>
        </p:grpSpPr>
        <p:sp>
          <p:nvSpPr>
            <p:cNvPr id="11401" name="Google Shape;11401;p84"/>
            <p:cNvSpPr/>
            <p:nvPr/>
          </p:nvSpPr>
          <p:spPr>
            <a:xfrm>
              <a:off x="-5102775" y="2211250"/>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84"/>
            <p:cNvSpPr/>
            <p:nvPr/>
          </p:nvSpPr>
          <p:spPr>
            <a:xfrm>
              <a:off x="-5224050" y="2107875"/>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84"/>
            <p:cNvSpPr/>
            <p:nvPr/>
          </p:nvSpPr>
          <p:spPr>
            <a:xfrm>
              <a:off x="-5276050" y="2037975"/>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04" name="Google Shape;11404;p84"/>
          <p:cNvSpPr/>
          <p:nvPr/>
        </p:nvSpPr>
        <p:spPr>
          <a:xfrm>
            <a:off x="3003187" y="2152917"/>
            <a:ext cx="429891" cy="395493"/>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84"/>
          <p:cNvSpPr/>
          <p:nvPr/>
        </p:nvSpPr>
        <p:spPr>
          <a:xfrm>
            <a:off x="3019106" y="2660806"/>
            <a:ext cx="421914" cy="420759"/>
          </a:xfrm>
          <a:custGeom>
            <a:rect b="b" l="l" r="r" t="t"/>
            <a:pathLst>
              <a:path extrusionOk="0" h="11657" w="11689">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06" name="Google Shape;11406;p84"/>
          <p:cNvGrpSpPr/>
          <p:nvPr/>
        </p:nvGrpSpPr>
        <p:grpSpPr>
          <a:xfrm>
            <a:off x="5765634" y="1631256"/>
            <a:ext cx="324133" cy="420796"/>
            <a:chOff x="-3462150" y="2046625"/>
            <a:chExt cx="224500" cy="291450"/>
          </a:xfrm>
        </p:grpSpPr>
        <p:sp>
          <p:nvSpPr>
            <p:cNvPr id="11407" name="Google Shape;11407;p84"/>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84"/>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84"/>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84"/>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84"/>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84"/>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84"/>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4" name="Google Shape;11414;p84"/>
          <p:cNvGrpSpPr/>
          <p:nvPr/>
        </p:nvGrpSpPr>
        <p:grpSpPr>
          <a:xfrm>
            <a:off x="5741197" y="2139276"/>
            <a:ext cx="373006" cy="423069"/>
            <a:chOff x="-3478675" y="2405775"/>
            <a:chExt cx="258350" cy="293025"/>
          </a:xfrm>
        </p:grpSpPr>
        <p:sp>
          <p:nvSpPr>
            <p:cNvPr id="11415" name="Google Shape;11415;p84"/>
            <p:cNvSpPr/>
            <p:nvPr/>
          </p:nvSpPr>
          <p:spPr>
            <a:xfrm>
              <a:off x="-3478675" y="2405775"/>
              <a:ext cx="258350" cy="293025"/>
            </a:xfrm>
            <a:custGeom>
              <a:rect b="b" l="l" r="r" t="t"/>
              <a:pathLst>
                <a:path extrusionOk="0" h="11721" w="10334">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84"/>
            <p:cNvSpPr/>
            <p:nvPr/>
          </p:nvSpPr>
          <p:spPr>
            <a:xfrm>
              <a:off x="-3408575" y="2509750"/>
              <a:ext cx="17350" cy="154400"/>
            </a:xfrm>
            <a:custGeom>
              <a:rect b="b" l="l" r="r" t="t"/>
              <a:pathLst>
                <a:path extrusionOk="0" h="6176" w="694">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84"/>
            <p:cNvSpPr/>
            <p:nvPr/>
          </p:nvSpPr>
          <p:spPr>
            <a:xfrm>
              <a:off x="-33574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84"/>
            <p:cNvSpPr/>
            <p:nvPr/>
          </p:nvSpPr>
          <p:spPr>
            <a:xfrm>
              <a:off x="-33062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9" name="Google Shape;11419;p84"/>
          <p:cNvGrpSpPr/>
          <p:nvPr/>
        </p:nvGrpSpPr>
        <p:grpSpPr>
          <a:xfrm>
            <a:off x="5803715" y="2660398"/>
            <a:ext cx="271831" cy="421914"/>
            <a:chOff x="-3443250" y="2765725"/>
            <a:chExt cx="188275" cy="292225"/>
          </a:xfrm>
        </p:grpSpPr>
        <p:sp>
          <p:nvSpPr>
            <p:cNvPr id="11420" name="Google Shape;11420;p84"/>
            <p:cNvSpPr/>
            <p:nvPr/>
          </p:nvSpPr>
          <p:spPr>
            <a:xfrm>
              <a:off x="-3443250" y="2765725"/>
              <a:ext cx="188275" cy="292225"/>
            </a:xfrm>
            <a:custGeom>
              <a:rect b="b" l="l" r="r" t="t"/>
              <a:pathLst>
                <a:path extrusionOk="0" h="11689" w="7531">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84"/>
            <p:cNvSpPr/>
            <p:nvPr/>
          </p:nvSpPr>
          <p:spPr>
            <a:xfrm>
              <a:off x="-3411725" y="2799375"/>
              <a:ext cx="124450" cy="86100"/>
            </a:xfrm>
            <a:custGeom>
              <a:rect b="b" l="l" r="r" t="t"/>
              <a:pathLst>
                <a:path extrusionOk="0" h="3444" w="4978">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84"/>
            <p:cNvSpPr/>
            <p:nvPr/>
          </p:nvSpPr>
          <p:spPr>
            <a:xfrm>
              <a:off x="-3392825" y="290357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84"/>
            <p:cNvSpPr/>
            <p:nvPr/>
          </p:nvSpPr>
          <p:spPr>
            <a:xfrm>
              <a:off x="-3392825" y="293822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4" name="Google Shape;11424;p84"/>
          <p:cNvGrpSpPr/>
          <p:nvPr/>
        </p:nvGrpSpPr>
        <p:grpSpPr>
          <a:xfrm>
            <a:off x="832612" y="3230934"/>
            <a:ext cx="371887" cy="423069"/>
            <a:chOff x="-1684475" y="2049000"/>
            <a:chExt cx="257575" cy="293025"/>
          </a:xfrm>
        </p:grpSpPr>
        <p:sp>
          <p:nvSpPr>
            <p:cNvPr id="11425" name="Google Shape;11425;p84"/>
            <p:cNvSpPr/>
            <p:nvPr/>
          </p:nvSpPr>
          <p:spPr>
            <a:xfrm>
              <a:off x="-1684475" y="2049000"/>
              <a:ext cx="257575" cy="293025"/>
            </a:xfrm>
            <a:custGeom>
              <a:rect b="b" l="l" r="r" t="t"/>
              <a:pathLst>
                <a:path extrusionOk="0" h="11721" w="10303">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84"/>
            <p:cNvSpPr/>
            <p:nvPr/>
          </p:nvSpPr>
          <p:spPr>
            <a:xfrm>
              <a:off x="-1615950" y="2238800"/>
              <a:ext cx="120525" cy="18150"/>
            </a:xfrm>
            <a:custGeom>
              <a:rect b="b" l="l" r="r" t="t"/>
              <a:pathLst>
                <a:path extrusionOk="0" h="726" w="4821">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84"/>
            <p:cNvSpPr/>
            <p:nvPr/>
          </p:nvSpPr>
          <p:spPr>
            <a:xfrm>
              <a:off x="-1615950" y="2273475"/>
              <a:ext cx="120525" cy="17350"/>
            </a:xfrm>
            <a:custGeom>
              <a:rect b="b" l="l" r="r" t="t"/>
              <a:pathLst>
                <a:path extrusionOk="0" h="694" w="4821">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84"/>
            <p:cNvSpPr/>
            <p:nvPr/>
          </p:nvSpPr>
          <p:spPr>
            <a:xfrm>
              <a:off x="-1630925" y="2100975"/>
              <a:ext cx="153625" cy="116600"/>
            </a:xfrm>
            <a:custGeom>
              <a:rect b="b" l="l" r="r" t="t"/>
              <a:pathLst>
                <a:path extrusionOk="0" h="4664" w="6145">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29" name="Google Shape;11429;p84"/>
          <p:cNvSpPr/>
          <p:nvPr/>
        </p:nvSpPr>
        <p:spPr>
          <a:xfrm>
            <a:off x="2460792" y="3231775"/>
            <a:ext cx="440106" cy="421373"/>
          </a:xfrm>
          <a:custGeom>
            <a:rect b="b" l="l" r="r" t="t"/>
            <a:pathLst>
              <a:path extrusionOk="0" h="11674" w="12193">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30" name="Google Shape;11430;p84"/>
          <p:cNvGrpSpPr/>
          <p:nvPr/>
        </p:nvGrpSpPr>
        <p:grpSpPr>
          <a:xfrm>
            <a:off x="4122504" y="3231514"/>
            <a:ext cx="420796" cy="421914"/>
            <a:chOff x="-1700225" y="2768875"/>
            <a:chExt cx="291450" cy="292225"/>
          </a:xfrm>
        </p:grpSpPr>
        <p:sp>
          <p:nvSpPr>
            <p:cNvPr id="11431" name="Google Shape;11431;p84"/>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84"/>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84"/>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84"/>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84"/>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84"/>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7" name="Google Shape;11437;p84"/>
          <p:cNvGrpSpPr/>
          <p:nvPr/>
        </p:nvGrpSpPr>
        <p:grpSpPr>
          <a:xfrm>
            <a:off x="3590852" y="3230935"/>
            <a:ext cx="371887" cy="423069"/>
            <a:chOff x="-919700" y="2420750"/>
            <a:chExt cx="257575" cy="293025"/>
          </a:xfrm>
        </p:grpSpPr>
        <p:sp>
          <p:nvSpPr>
            <p:cNvPr id="11438" name="Google Shape;11438;p84"/>
            <p:cNvSpPr/>
            <p:nvPr/>
          </p:nvSpPr>
          <p:spPr>
            <a:xfrm>
              <a:off x="-884250" y="2490850"/>
              <a:ext cx="84300" cy="51225"/>
            </a:xfrm>
            <a:custGeom>
              <a:rect b="b" l="l" r="r" t="t"/>
              <a:pathLst>
                <a:path extrusionOk="0" h="2049" w="3372">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84"/>
            <p:cNvSpPr/>
            <p:nvPr/>
          </p:nvSpPr>
          <p:spPr>
            <a:xfrm>
              <a:off x="-919700" y="2420750"/>
              <a:ext cx="257575" cy="293025"/>
            </a:xfrm>
            <a:custGeom>
              <a:rect b="b" l="l" r="r" t="t"/>
              <a:pathLst>
                <a:path extrusionOk="0" h="11721" w="10303">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84"/>
            <p:cNvSpPr/>
            <p:nvPr/>
          </p:nvSpPr>
          <p:spPr>
            <a:xfrm>
              <a:off x="-766100" y="2660975"/>
              <a:ext cx="18125" cy="18150"/>
            </a:xfrm>
            <a:custGeom>
              <a:rect b="b" l="l" r="r" t="t"/>
              <a:pathLst>
                <a:path extrusionOk="0" h="726" w="725">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1" name="Google Shape;11441;p84"/>
          <p:cNvGrpSpPr/>
          <p:nvPr/>
        </p:nvGrpSpPr>
        <p:grpSpPr>
          <a:xfrm>
            <a:off x="1926044" y="1645950"/>
            <a:ext cx="409531" cy="410617"/>
            <a:chOff x="6679825" y="2693700"/>
            <a:chExt cx="257875" cy="258575"/>
          </a:xfrm>
        </p:grpSpPr>
        <p:sp>
          <p:nvSpPr>
            <p:cNvPr id="11442" name="Google Shape;11442;p84"/>
            <p:cNvSpPr/>
            <p:nvPr/>
          </p:nvSpPr>
          <p:spPr>
            <a:xfrm>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84"/>
            <p:cNvSpPr/>
            <p:nvPr/>
          </p:nvSpPr>
          <p:spPr>
            <a:xfrm flipH="1">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4" name="Google Shape;11444;p84"/>
          <p:cNvGrpSpPr/>
          <p:nvPr/>
        </p:nvGrpSpPr>
        <p:grpSpPr>
          <a:xfrm>
            <a:off x="1915618" y="2142110"/>
            <a:ext cx="420531" cy="417262"/>
            <a:chOff x="6790450" y="3119050"/>
            <a:chExt cx="262750" cy="260675"/>
          </a:xfrm>
        </p:grpSpPr>
        <p:sp>
          <p:nvSpPr>
            <p:cNvPr id="11445" name="Google Shape;11445;p84"/>
            <p:cNvSpPr/>
            <p:nvPr/>
          </p:nvSpPr>
          <p:spPr>
            <a:xfrm>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84"/>
            <p:cNvSpPr/>
            <p:nvPr/>
          </p:nvSpPr>
          <p:spPr>
            <a:xfrm flipH="1">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7" name="Google Shape;11447;p84"/>
          <p:cNvGrpSpPr/>
          <p:nvPr/>
        </p:nvGrpSpPr>
        <p:grpSpPr>
          <a:xfrm>
            <a:off x="6542730" y="3755436"/>
            <a:ext cx="358093" cy="407391"/>
            <a:chOff x="7660859" y="2571753"/>
            <a:chExt cx="366561" cy="417024"/>
          </a:xfrm>
        </p:grpSpPr>
        <p:sp>
          <p:nvSpPr>
            <p:cNvPr id="11448" name="Google Shape;11448;p84"/>
            <p:cNvSpPr/>
            <p:nvPr/>
          </p:nvSpPr>
          <p:spPr>
            <a:xfrm>
              <a:off x="7770506" y="2633631"/>
              <a:ext cx="147259" cy="146633"/>
            </a:xfrm>
            <a:custGeom>
              <a:rect b="b" l="l" r="r" t="t"/>
              <a:pathLst>
                <a:path extrusionOk="0" h="7026" w="7056">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84"/>
            <p:cNvSpPr/>
            <p:nvPr/>
          </p:nvSpPr>
          <p:spPr>
            <a:xfrm>
              <a:off x="7730834" y="2792447"/>
              <a:ext cx="226648" cy="76781"/>
            </a:xfrm>
            <a:custGeom>
              <a:rect b="b" l="l" r="r" t="t"/>
              <a:pathLst>
                <a:path extrusionOk="0" h="3679" w="1086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84"/>
            <p:cNvSpPr/>
            <p:nvPr/>
          </p:nvSpPr>
          <p:spPr>
            <a:xfrm>
              <a:off x="7660859" y="2571753"/>
              <a:ext cx="366561" cy="417024"/>
            </a:xfrm>
            <a:custGeom>
              <a:rect b="b" l="l" r="r" t="t"/>
              <a:pathLst>
                <a:path extrusionOk="0" h="19982" w="17564">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1" name="Google Shape;11451;p84"/>
          <p:cNvGrpSpPr/>
          <p:nvPr/>
        </p:nvGrpSpPr>
        <p:grpSpPr>
          <a:xfrm>
            <a:off x="4077412" y="3755436"/>
            <a:ext cx="407391" cy="407391"/>
            <a:chOff x="5566722" y="2571753"/>
            <a:chExt cx="417024" cy="417024"/>
          </a:xfrm>
        </p:grpSpPr>
        <p:sp>
          <p:nvSpPr>
            <p:cNvPr id="11452" name="Google Shape;11452;p84"/>
            <p:cNvSpPr/>
            <p:nvPr/>
          </p:nvSpPr>
          <p:spPr>
            <a:xfrm>
              <a:off x="5566722" y="2571753"/>
              <a:ext cx="417024" cy="417024"/>
            </a:xfrm>
            <a:custGeom>
              <a:rect b="b" l="l" r="r" t="t"/>
              <a:pathLst>
                <a:path extrusionOk="0" h="19982" w="19982">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84"/>
            <p:cNvSpPr/>
            <p:nvPr/>
          </p:nvSpPr>
          <p:spPr>
            <a:xfrm>
              <a:off x="5653037" y="2658069"/>
              <a:ext cx="207719" cy="243052"/>
            </a:xfrm>
            <a:custGeom>
              <a:rect b="b" l="l" r="r" t="t"/>
              <a:pathLst>
                <a:path extrusionOk="0" h="11646" w="9953">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4" name="Google Shape;11454;p84"/>
          <p:cNvGrpSpPr/>
          <p:nvPr/>
        </p:nvGrpSpPr>
        <p:grpSpPr>
          <a:xfrm>
            <a:off x="4693744" y="3857692"/>
            <a:ext cx="407381" cy="202880"/>
            <a:chOff x="6090251" y="2676413"/>
            <a:chExt cx="417014" cy="207677"/>
          </a:xfrm>
        </p:grpSpPr>
        <p:sp>
          <p:nvSpPr>
            <p:cNvPr id="11455" name="Google Shape;11455;p84"/>
            <p:cNvSpPr/>
            <p:nvPr/>
          </p:nvSpPr>
          <p:spPr>
            <a:xfrm>
              <a:off x="6237672" y="2725248"/>
              <a:ext cx="61086" cy="158842"/>
            </a:xfrm>
            <a:custGeom>
              <a:rect b="b" l="l" r="r" t="t"/>
              <a:pathLst>
                <a:path extrusionOk="0" h="7611" w="2927">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84"/>
            <p:cNvSpPr/>
            <p:nvPr/>
          </p:nvSpPr>
          <p:spPr>
            <a:xfrm>
              <a:off x="6446178" y="2761915"/>
              <a:ext cx="61086" cy="61086"/>
            </a:xfrm>
            <a:custGeom>
              <a:rect b="b" l="l" r="r" t="t"/>
              <a:pathLst>
                <a:path extrusionOk="0" h="2927" w="2927">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84"/>
            <p:cNvSpPr/>
            <p:nvPr/>
          </p:nvSpPr>
          <p:spPr>
            <a:xfrm>
              <a:off x="6311758" y="2676413"/>
              <a:ext cx="135446" cy="207677"/>
            </a:xfrm>
            <a:custGeom>
              <a:rect b="b" l="l" r="r" t="t"/>
              <a:pathLst>
                <a:path extrusionOk="0" h="9951" w="649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84"/>
            <p:cNvSpPr/>
            <p:nvPr/>
          </p:nvSpPr>
          <p:spPr>
            <a:xfrm>
              <a:off x="6090251" y="2676413"/>
              <a:ext cx="135405" cy="207677"/>
            </a:xfrm>
            <a:custGeom>
              <a:rect b="b" l="l" r="r" t="t"/>
              <a:pathLst>
                <a:path extrusionOk="0" h="9951" w="6488">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9" name="Google Shape;11459;p84"/>
          <p:cNvGrpSpPr/>
          <p:nvPr/>
        </p:nvGrpSpPr>
        <p:grpSpPr>
          <a:xfrm>
            <a:off x="5926398" y="3755436"/>
            <a:ext cx="407391" cy="407391"/>
            <a:chOff x="7137330" y="2571753"/>
            <a:chExt cx="417024" cy="417024"/>
          </a:xfrm>
        </p:grpSpPr>
        <p:sp>
          <p:nvSpPr>
            <p:cNvPr id="11460" name="Google Shape;11460;p84"/>
            <p:cNvSpPr/>
            <p:nvPr/>
          </p:nvSpPr>
          <p:spPr>
            <a:xfrm>
              <a:off x="7235854" y="2645840"/>
              <a:ext cx="219949" cy="268826"/>
            </a:xfrm>
            <a:custGeom>
              <a:rect b="b" l="l" r="r" t="t"/>
              <a:pathLst>
                <a:path extrusionOk="0" h="12881" w="10539">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84"/>
            <p:cNvSpPr/>
            <p:nvPr/>
          </p:nvSpPr>
          <p:spPr>
            <a:xfrm>
              <a:off x="7137330" y="2571753"/>
              <a:ext cx="417024" cy="417024"/>
            </a:xfrm>
            <a:custGeom>
              <a:rect b="b" l="l" r="r" t="t"/>
              <a:pathLst>
                <a:path extrusionOk="0" h="19982" w="19982">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84"/>
            <p:cNvSpPr/>
            <p:nvPr/>
          </p:nvSpPr>
          <p:spPr>
            <a:xfrm>
              <a:off x="7284751" y="2694716"/>
              <a:ext cx="122173" cy="122194"/>
            </a:xfrm>
            <a:custGeom>
              <a:rect b="b" l="l" r="r" t="t"/>
              <a:pathLst>
                <a:path extrusionOk="0" h="5855" w="5854">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3" name="Google Shape;11463;p84"/>
          <p:cNvGrpSpPr/>
          <p:nvPr/>
        </p:nvGrpSpPr>
        <p:grpSpPr>
          <a:xfrm>
            <a:off x="5310066" y="3755436"/>
            <a:ext cx="407391" cy="407391"/>
            <a:chOff x="6613801" y="2571753"/>
            <a:chExt cx="417024" cy="417024"/>
          </a:xfrm>
        </p:grpSpPr>
        <p:sp>
          <p:nvSpPr>
            <p:cNvPr id="11464" name="Google Shape;11464;p84"/>
            <p:cNvSpPr/>
            <p:nvPr/>
          </p:nvSpPr>
          <p:spPr>
            <a:xfrm>
              <a:off x="6613801" y="2571753"/>
              <a:ext cx="417024" cy="417024"/>
            </a:xfrm>
            <a:custGeom>
              <a:rect b="b" l="l" r="r" t="t"/>
              <a:pathLst>
                <a:path extrusionOk="0" h="19982" w="19982">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84"/>
            <p:cNvSpPr/>
            <p:nvPr/>
          </p:nvSpPr>
          <p:spPr>
            <a:xfrm>
              <a:off x="6663449" y="2645840"/>
              <a:ext cx="317704" cy="268826"/>
            </a:xfrm>
            <a:custGeom>
              <a:rect b="b" l="l" r="r" t="t"/>
              <a:pathLst>
                <a:path extrusionOk="0" h="12881" w="15223">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84"/>
            <p:cNvSpPr/>
            <p:nvPr/>
          </p:nvSpPr>
          <p:spPr>
            <a:xfrm>
              <a:off x="6748992" y="2768030"/>
              <a:ext cx="48898" cy="48878"/>
            </a:xfrm>
            <a:custGeom>
              <a:rect b="b" l="l" r="r" t="t"/>
              <a:pathLst>
                <a:path extrusionOk="0" h="2342" w="2343">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84"/>
            <p:cNvSpPr/>
            <p:nvPr/>
          </p:nvSpPr>
          <p:spPr>
            <a:xfrm>
              <a:off x="6846703" y="2768030"/>
              <a:ext cx="48898" cy="48878"/>
            </a:xfrm>
            <a:custGeom>
              <a:rect b="b" l="l" r="r" t="t"/>
              <a:pathLst>
                <a:path extrusionOk="0" h="2342" w="2343">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84"/>
            <p:cNvSpPr/>
            <p:nvPr/>
          </p:nvSpPr>
          <p:spPr>
            <a:xfrm>
              <a:off x="6759469" y="2841323"/>
              <a:ext cx="125658" cy="35938"/>
            </a:xfrm>
            <a:custGeom>
              <a:rect b="b" l="l" r="r" t="t"/>
              <a:pathLst>
                <a:path extrusionOk="0" h="1722" w="6021">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9" name="Google Shape;11469;p84"/>
          <p:cNvGrpSpPr/>
          <p:nvPr/>
        </p:nvGrpSpPr>
        <p:grpSpPr>
          <a:xfrm>
            <a:off x="7896740" y="3238780"/>
            <a:ext cx="407411" cy="407411"/>
            <a:chOff x="2964567" y="2571753"/>
            <a:chExt cx="417045" cy="417045"/>
          </a:xfrm>
        </p:grpSpPr>
        <p:sp>
          <p:nvSpPr>
            <p:cNvPr id="11470" name="Google Shape;11470;p84"/>
            <p:cNvSpPr/>
            <p:nvPr/>
          </p:nvSpPr>
          <p:spPr>
            <a:xfrm>
              <a:off x="2964567" y="2571753"/>
              <a:ext cx="417045" cy="417045"/>
            </a:xfrm>
            <a:custGeom>
              <a:rect b="b" l="l" r="r" t="t"/>
              <a:pathLst>
                <a:path extrusionOk="0" h="19983" w="19983">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84"/>
            <p:cNvSpPr/>
            <p:nvPr/>
          </p:nvSpPr>
          <p:spPr>
            <a:xfrm>
              <a:off x="3037777" y="2694715"/>
              <a:ext cx="270642" cy="146633"/>
            </a:xfrm>
            <a:custGeom>
              <a:rect b="b" l="l" r="r" t="t"/>
              <a:pathLst>
                <a:path extrusionOk="0" h="7026" w="12968">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2" name="Google Shape;11472;p84"/>
          <p:cNvGrpSpPr/>
          <p:nvPr/>
        </p:nvGrpSpPr>
        <p:grpSpPr>
          <a:xfrm>
            <a:off x="1612062" y="3815897"/>
            <a:ext cx="407391" cy="286470"/>
            <a:chOff x="3476576" y="2633631"/>
            <a:chExt cx="417024" cy="293244"/>
          </a:xfrm>
        </p:grpSpPr>
        <p:sp>
          <p:nvSpPr>
            <p:cNvPr id="11473" name="Google Shape;11473;p84"/>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84"/>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5" name="Google Shape;11475;p84"/>
          <p:cNvGrpSpPr/>
          <p:nvPr/>
        </p:nvGrpSpPr>
        <p:grpSpPr>
          <a:xfrm>
            <a:off x="2228394" y="3755508"/>
            <a:ext cx="407411" cy="407248"/>
            <a:chOff x="3988564" y="2571836"/>
            <a:chExt cx="417045" cy="416878"/>
          </a:xfrm>
        </p:grpSpPr>
        <p:sp>
          <p:nvSpPr>
            <p:cNvPr id="11476" name="Google Shape;11476;p84"/>
            <p:cNvSpPr/>
            <p:nvPr/>
          </p:nvSpPr>
          <p:spPr>
            <a:xfrm>
              <a:off x="4090678" y="2650431"/>
              <a:ext cx="213124" cy="259268"/>
            </a:xfrm>
            <a:custGeom>
              <a:rect b="b" l="l" r="r" t="t"/>
              <a:pathLst>
                <a:path extrusionOk="0" h="12423" w="10212">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84"/>
            <p:cNvSpPr/>
            <p:nvPr/>
          </p:nvSpPr>
          <p:spPr>
            <a:xfrm>
              <a:off x="3988564" y="2571836"/>
              <a:ext cx="417045" cy="416878"/>
            </a:xfrm>
            <a:custGeom>
              <a:rect b="b" l="l" r="r" t="t"/>
              <a:pathLst>
                <a:path extrusionOk="0" h="19975" w="19983">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8" name="Google Shape;11478;p84"/>
          <p:cNvGrpSpPr/>
          <p:nvPr/>
        </p:nvGrpSpPr>
        <p:grpSpPr>
          <a:xfrm>
            <a:off x="2844747" y="3755436"/>
            <a:ext cx="407391" cy="407391"/>
            <a:chOff x="4500573" y="2571753"/>
            <a:chExt cx="417024" cy="417024"/>
          </a:xfrm>
        </p:grpSpPr>
        <p:sp>
          <p:nvSpPr>
            <p:cNvPr id="11479" name="Google Shape;11479;p84"/>
            <p:cNvSpPr/>
            <p:nvPr/>
          </p:nvSpPr>
          <p:spPr>
            <a:xfrm>
              <a:off x="4550263" y="2632817"/>
              <a:ext cx="317683" cy="293244"/>
            </a:xfrm>
            <a:custGeom>
              <a:rect b="b" l="l" r="r" t="t"/>
              <a:pathLst>
                <a:path extrusionOk="0" h="14051" w="15222">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84"/>
            <p:cNvSpPr/>
            <p:nvPr/>
          </p:nvSpPr>
          <p:spPr>
            <a:xfrm>
              <a:off x="4500573" y="2571753"/>
              <a:ext cx="417024" cy="417024"/>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1" name="Google Shape;11481;p84"/>
          <p:cNvGrpSpPr/>
          <p:nvPr/>
        </p:nvGrpSpPr>
        <p:grpSpPr>
          <a:xfrm>
            <a:off x="3461079" y="3755436"/>
            <a:ext cx="407391" cy="407391"/>
            <a:chOff x="5012603" y="2571753"/>
            <a:chExt cx="417024" cy="417024"/>
          </a:xfrm>
        </p:grpSpPr>
        <p:sp>
          <p:nvSpPr>
            <p:cNvPr id="11482" name="Google Shape;11482;p84"/>
            <p:cNvSpPr/>
            <p:nvPr/>
          </p:nvSpPr>
          <p:spPr>
            <a:xfrm>
              <a:off x="5133124" y="2631210"/>
              <a:ext cx="180818" cy="300048"/>
            </a:xfrm>
            <a:custGeom>
              <a:rect b="b" l="l" r="r" t="t"/>
              <a:pathLst>
                <a:path extrusionOk="0" h="14377" w="8664">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84"/>
            <p:cNvSpPr/>
            <p:nvPr/>
          </p:nvSpPr>
          <p:spPr>
            <a:xfrm>
              <a:off x="5012603" y="2571753"/>
              <a:ext cx="417024" cy="417024"/>
            </a:xfrm>
            <a:custGeom>
              <a:rect b="b" l="l" r="r" t="t"/>
              <a:pathLst>
                <a:path extrusionOk="0" h="19982" w="19982">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84" name="Google Shape;11484;p84"/>
          <p:cNvSpPr/>
          <p:nvPr/>
        </p:nvSpPr>
        <p:spPr>
          <a:xfrm>
            <a:off x="5201286" y="3238852"/>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85" name="Google Shape;11485;p84"/>
          <p:cNvGrpSpPr/>
          <p:nvPr/>
        </p:nvGrpSpPr>
        <p:grpSpPr>
          <a:xfrm>
            <a:off x="5721826" y="3238790"/>
            <a:ext cx="407432" cy="407391"/>
            <a:chOff x="812101" y="2571761"/>
            <a:chExt cx="417066" cy="417024"/>
          </a:xfrm>
        </p:grpSpPr>
        <p:sp>
          <p:nvSpPr>
            <p:cNvPr id="11486" name="Google Shape;11486;p84"/>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84"/>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84"/>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84"/>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0" name="Google Shape;11490;p84"/>
          <p:cNvGrpSpPr/>
          <p:nvPr/>
        </p:nvGrpSpPr>
        <p:grpSpPr>
          <a:xfrm>
            <a:off x="6242420" y="3238790"/>
            <a:ext cx="407391" cy="407391"/>
            <a:chOff x="1323129" y="2571761"/>
            <a:chExt cx="417024" cy="417024"/>
          </a:xfrm>
        </p:grpSpPr>
        <p:sp>
          <p:nvSpPr>
            <p:cNvPr id="11491" name="Google Shape;11491;p84"/>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84"/>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84"/>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84"/>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95" name="Google Shape;11495;p84"/>
          <p:cNvSpPr/>
          <p:nvPr/>
        </p:nvSpPr>
        <p:spPr>
          <a:xfrm>
            <a:off x="6815924" y="3275603"/>
            <a:ext cx="409401" cy="333886"/>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96" name="Google Shape;11496;p84"/>
          <p:cNvGrpSpPr/>
          <p:nvPr/>
        </p:nvGrpSpPr>
        <p:grpSpPr>
          <a:xfrm>
            <a:off x="7378895" y="3238843"/>
            <a:ext cx="408023" cy="407411"/>
            <a:chOff x="2344476" y="2571761"/>
            <a:chExt cx="417671" cy="417045"/>
          </a:xfrm>
        </p:grpSpPr>
        <p:sp>
          <p:nvSpPr>
            <p:cNvPr id="11497" name="Google Shape;11497;p84"/>
            <p:cNvSpPr/>
            <p:nvPr/>
          </p:nvSpPr>
          <p:spPr>
            <a:xfrm>
              <a:off x="2344476" y="2571761"/>
              <a:ext cx="417671" cy="417045"/>
            </a:xfrm>
            <a:custGeom>
              <a:rect b="b" l="l" r="r" t="t"/>
              <a:pathLst>
                <a:path extrusionOk="0" h="19983" w="20013">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84"/>
            <p:cNvSpPr/>
            <p:nvPr/>
          </p:nvSpPr>
          <p:spPr>
            <a:xfrm>
              <a:off x="2421672" y="2657388"/>
              <a:ext cx="260625" cy="243636"/>
            </a:xfrm>
            <a:custGeom>
              <a:rect b="b" l="l" r="r" t="t"/>
              <a:pathLst>
                <a:path extrusionOk="0" h="11674" w="12488">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9" name="Google Shape;11499;p84"/>
          <p:cNvGrpSpPr/>
          <p:nvPr/>
        </p:nvGrpSpPr>
        <p:grpSpPr>
          <a:xfrm>
            <a:off x="7109755" y="3759535"/>
            <a:ext cx="399178" cy="399178"/>
            <a:chOff x="2038375" y="3798025"/>
            <a:chExt cx="841792" cy="841792"/>
          </a:xfrm>
        </p:grpSpPr>
        <p:sp>
          <p:nvSpPr>
            <p:cNvPr id="11500" name="Google Shape;11500;p84"/>
            <p:cNvSpPr/>
            <p:nvPr/>
          </p:nvSpPr>
          <p:spPr>
            <a:xfrm>
              <a:off x="2186646" y="3907135"/>
              <a:ext cx="545341" cy="623694"/>
            </a:xfrm>
            <a:custGeom>
              <a:rect b="b" l="l" r="r" t="t"/>
              <a:pathLst>
                <a:path extrusionOk="0" h="208768" w="182541">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84"/>
            <p:cNvSpPr/>
            <p:nvPr/>
          </p:nvSpPr>
          <p:spPr>
            <a:xfrm>
              <a:off x="2038375" y="3798025"/>
              <a:ext cx="841792" cy="841792"/>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505" name="Shape 11505"/>
        <p:cNvGrpSpPr/>
        <p:nvPr/>
      </p:nvGrpSpPr>
      <p:grpSpPr>
        <a:xfrm>
          <a:off x="0" y="0"/>
          <a:ext cx="0" cy="0"/>
          <a:chOff x="0" y="0"/>
          <a:chExt cx="0" cy="0"/>
        </a:xfrm>
      </p:grpSpPr>
      <p:pic>
        <p:nvPicPr>
          <p:cNvPr id="11506" name="Google Shape;11506;p8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sp>
        <p:nvSpPr>
          <p:cNvPr id="431" name="Google Shape;431;p3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a:t>
            </a:r>
            <a:r>
              <a:rPr lang="en"/>
              <a:t>o you need </a:t>
            </a:r>
            <a:r>
              <a:rPr lang="en">
                <a:solidFill>
                  <a:schemeClr val="lt2"/>
                </a:solidFill>
              </a:rPr>
              <a:t>longer text?</a:t>
            </a:r>
            <a:endParaRPr>
              <a:solidFill>
                <a:schemeClr val="lt2"/>
              </a:solidFill>
            </a:endParaRPr>
          </a:p>
        </p:txBody>
      </p:sp>
      <p:sp>
        <p:nvSpPr>
          <p:cNvPr id="432" name="Google Shape;432;p36"/>
          <p:cNvSpPr txBox="1"/>
          <p:nvPr>
            <p:ph idx="1" type="subTitle"/>
          </p:nvPr>
        </p:nvSpPr>
        <p:spPr>
          <a:xfrm>
            <a:off x="4821898" y="1443125"/>
            <a:ext cx="3602100" cy="243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takes a little more than 58 days to complete its rotation, so try to imagine how long days must be there! Since the temperatures are so extreme, albeit not as extreme as on Venus, Mercury has been deemed to be non-habitable for humans</a:t>
            </a:r>
            <a:endParaRPr/>
          </a:p>
        </p:txBody>
      </p:sp>
      <p:sp>
        <p:nvSpPr>
          <p:cNvPr id="433" name="Google Shape;433;p36"/>
          <p:cNvSpPr txBox="1"/>
          <p:nvPr>
            <p:ph idx="2" type="subTitle"/>
          </p:nvPr>
        </p:nvSpPr>
        <p:spPr>
          <a:xfrm>
            <a:off x="644000" y="1443125"/>
            <a:ext cx="3602100" cy="243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It isn’t as hot as Venus, for instance</a:t>
            </a:r>
            <a:endParaRPr/>
          </a:p>
        </p:txBody>
      </p:sp>
      <p:grpSp>
        <p:nvGrpSpPr>
          <p:cNvPr id="434" name="Google Shape;434;p36"/>
          <p:cNvGrpSpPr/>
          <p:nvPr/>
        </p:nvGrpSpPr>
        <p:grpSpPr>
          <a:xfrm>
            <a:off x="350039" y="3944000"/>
            <a:ext cx="2536147" cy="887325"/>
            <a:chOff x="880714" y="3731738"/>
            <a:chExt cx="2536147" cy="887325"/>
          </a:xfrm>
        </p:grpSpPr>
        <p:sp>
          <p:nvSpPr>
            <p:cNvPr id="435" name="Google Shape;435;p36"/>
            <p:cNvSpPr/>
            <p:nvPr/>
          </p:nvSpPr>
          <p:spPr>
            <a:xfrm>
              <a:off x="880714" y="3748200"/>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6"/>
            <p:cNvSpPr/>
            <p:nvPr/>
          </p:nvSpPr>
          <p:spPr>
            <a:xfrm>
              <a:off x="880714" y="3987275"/>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6"/>
            <p:cNvSpPr/>
            <p:nvPr/>
          </p:nvSpPr>
          <p:spPr>
            <a:xfrm>
              <a:off x="880732" y="4260575"/>
              <a:ext cx="3276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6"/>
            <p:cNvSpPr/>
            <p:nvPr/>
          </p:nvSpPr>
          <p:spPr>
            <a:xfrm>
              <a:off x="1374131" y="4260575"/>
              <a:ext cx="5244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6"/>
            <p:cNvSpPr/>
            <p:nvPr/>
          </p:nvSpPr>
          <p:spPr>
            <a:xfrm>
              <a:off x="2032952" y="4260575"/>
              <a:ext cx="661800"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6"/>
            <p:cNvSpPr/>
            <p:nvPr/>
          </p:nvSpPr>
          <p:spPr>
            <a:xfrm>
              <a:off x="2783250" y="4260575"/>
              <a:ext cx="2415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6"/>
            <p:cNvSpPr/>
            <p:nvPr/>
          </p:nvSpPr>
          <p:spPr>
            <a:xfrm>
              <a:off x="880732" y="4469100"/>
              <a:ext cx="3276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6"/>
            <p:cNvSpPr/>
            <p:nvPr/>
          </p:nvSpPr>
          <p:spPr>
            <a:xfrm>
              <a:off x="1374131" y="4469100"/>
              <a:ext cx="8340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6"/>
            <p:cNvSpPr/>
            <p:nvPr/>
          </p:nvSpPr>
          <p:spPr>
            <a:xfrm>
              <a:off x="2318331" y="4469100"/>
              <a:ext cx="3549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6"/>
            <p:cNvSpPr/>
            <p:nvPr/>
          </p:nvSpPr>
          <p:spPr>
            <a:xfrm>
              <a:off x="2783561" y="4471163"/>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6"/>
            <p:cNvSpPr/>
            <p:nvPr/>
          </p:nvSpPr>
          <p:spPr>
            <a:xfrm>
              <a:off x="1301861" y="3961838"/>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6"/>
            <p:cNvSpPr/>
            <p:nvPr/>
          </p:nvSpPr>
          <p:spPr>
            <a:xfrm>
              <a:off x="1301861" y="3731738"/>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6"/>
            <p:cNvSpPr/>
            <p:nvPr/>
          </p:nvSpPr>
          <p:spPr>
            <a:xfrm>
              <a:off x="2028686" y="3961838"/>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8" name="Google Shape;448;p36"/>
          <p:cNvSpPr txBox="1"/>
          <p:nvPr/>
        </p:nvSpPr>
        <p:spPr>
          <a:xfrm>
            <a:off x="6717450" y="4008025"/>
            <a:ext cx="519300" cy="75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449" name="Google Shape;449;p36"/>
          <p:cNvSpPr txBox="1"/>
          <p:nvPr/>
        </p:nvSpPr>
        <p:spPr>
          <a:xfrm>
            <a:off x="7407075" y="4221025"/>
            <a:ext cx="976200" cy="546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3" name="Shape 453"/>
        <p:cNvGrpSpPr/>
        <p:nvPr/>
      </p:nvGrpSpPr>
      <p:grpSpPr>
        <a:xfrm>
          <a:off x="0" y="0"/>
          <a:ext cx="0" cy="0"/>
          <a:chOff x="0" y="0"/>
          <a:chExt cx="0" cy="0"/>
        </a:xfrm>
      </p:grpSpPr>
      <p:sp>
        <p:nvSpPr>
          <p:cNvPr id="454" name="Google Shape;454;p37"/>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t>
            </a:r>
            <a:r>
              <a:rPr lang="en"/>
              <a:t>he slide title </a:t>
            </a:r>
            <a:r>
              <a:rPr lang="en">
                <a:solidFill>
                  <a:schemeClr val="accent4"/>
                </a:solidFill>
              </a:rPr>
              <a:t>goes here!</a:t>
            </a:r>
            <a:endParaRPr>
              <a:solidFill>
                <a:schemeClr val="accent4"/>
              </a:solidFill>
            </a:endParaRPr>
          </a:p>
        </p:txBody>
      </p:sp>
      <p:sp>
        <p:nvSpPr>
          <p:cNvPr id="455" name="Google Shape;455;p37"/>
          <p:cNvSpPr txBox="1"/>
          <p:nvPr>
            <p:ph idx="1" type="subTitle"/>
          </p:nvPr>
        </p:nvSpPr>
        <p:spPr>
          <a:xfrm>
            <a:off x="3465225" y="1529000"/>
            <a:ext cx="4965600" cy="307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Do you know what helps you make your point crystal clear? Lists like this one:</a:t>
            </a:r>
            <a:endParaRPr/>
          </a:p>
          <a:p>
            <a:pPr indent="-317500" lvl="0" marL="457200" rtl="0" algn="l">
              <a:spcBef>
                <a:spcPts val="1000"/>
              </a:spcBef>
              <a:spcAft>
                <a:spcPts val="0"/>
              </a:spcAft>
              <a:buSzPts val="1400"/>
              <a:buChar char="●"/>
            </a:pPr>
            <a:r>
              <a:rPr lang="en">
                <a:solidFill>
                  <a:schemeClr val="accent2"/>
                </a:solidFill>
              </a:rPr>
              <a:t>They’re simple</a:t>
            </a:r>
            <a:r>
              <a:rPr lang="en"/>
              <a:t> </a:t>
            </a:r>
            <a:endParaRPr/>
          </a:p>
          <a:p>
            <a:pPr indent="-317500" lvl="0" marL="457200" rtl="0" algn="l">
              <a:spcBef>
                <a:spcPts val="0"/>
              </a:spcBef>
              <a:spcAft>
                <a:spcPts val="0"/>
              </a:spcAft>
              <a:buClr>
                <a:schemeClr val="dk2"/>
              </a:buClr>
              <a:buSzPts val="1400"/>
              <a:buChar char="●"/>
            </a:pPr>
            <a:r>
              <a:rPr lang="en">
                <a:solidFill>
                  <a:schemeClr val="dk2"/>
                </a:solidFill>
              </a:rPr>
              <a:t>You can organize your ideas clearly</a:t>
            </a:r>
            <a:endParaRPr>
              <a:solidFill>
                <a:schemeClr val="dk2"/>
              </a:solidFill>
            </a:endParaRPr>
          </a:p>
          <a:p>
            <a:pPr indent="-317500" lvl="0" marL="457200" rtl="0" algn="l">
              <a:spcBef>
                <a:spcPts val="0"/>
              </a:spcBef>
              <a:spcAft>
                <a:spcPts val="0"/>
              </a:spcAft>
              <a:buClr>
                <a:schemeClr val="accent5"/>
              </a:buClr>
              <a:buSzPts val="1400"/>
              <a:buChar char="●"/>
            </a:pPr>
            <a:r>
              <a:rPr lang="en">
                <a:solidFill>
                  <a:schemeClr val="accent5"/>
                </a:solidFill>
              </a:rPr>
              <a:t>You’ll never forget to buy milk!</a:t>
            </a:r>
            <a:endParaRPr>
              <a:solidFill>
                <a:schemeClr val="accent5"/>
              </a:solidFill>
            </a:endParaRPr>
          </a:p>
          <a:p>
            <a:pPr indent="0" lvl="0" marL="0" rtl="0" algn="l">
              <a:spcBef>
                <a:spcPts val="1000"/>
              </a:spcBef>
              <a:spcAft>
                <a:spcPts val="0"/>
              </a:spcAft>
              <a:buNone/>
            </a:pPr>
            <a:r>
              <a:rPr lang="en"/>
              <a:t>And the most important thing: the audience won’t miss the point of your presentation</a:t>
            </a:r>
            <a:endParaRPr/>
          </a:p>
        </p:txBody>
      </p:sp>
      <p:grpSp>
        <p:nvGrpSpPr>
          <p:cNvPr id="456" name="Google Shape;456;p37"/>
          <p:cNvGrpSpPr/>
          <p:nvPr/>
        </p:nvGrpSpPr>
        <p:grpSpPr>
          <a:xfrm>
            <a:off x="321967" y="1337250"/>
            <a:ext cx="2415354" cy="3413475"/>
            <a:chOff x="719992" y="1135488"/>
            <a:chExt cx="2415354" cy="3413475"/>
          </a:xfrm>
        </p:grpSpPr>
        <p:sp>
          <p:nvSpPr>
            <p:cNvPr id="457" name="Google Shape;457;p37"/>
            <p:cNvSpPr/>
            <p:nvPr/>
          </p:nvSpPr>
          <p:spPr>
            <a:xfrm>
              <a:off x="719992" y="1144063"/>
              <a:ext cx="3549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7"/>
            <p:cNvSpPr/>
            <p:nvPr/>
          </p:nvSpPr>
          <p:spPr>
            <a:xfrm>
              <a:off x="1206317" y="1135488"/>
              <a:ext cx="3549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7"/>
            <p:cNvSpPr/>
            <p:nvPr/>
          </p:nvSpPr>
          <p:spPr>
            <a:xfrm>
              <a:off x="719992" y="1456288"/>
              <a:ext cx="3549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7"/>
            <p:cNvSpPr/>
            <p:nvPr/>
          </p:nvSpPr>
          <p:spPr>
            <a:xfrm>
              <a:off x="719992" y="1783000"/>
              <a:ext cx="3549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7"/>
            <p:cNvSpPr/>
            <p:nvPr/>
          </p:nvSpPr>
          <p:spPr>
            <a:xfrm>
              <a:off x="719992" y="2109738"/>
              <a:ext cx="3549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7"/>
            <p:cNvSpPr/>
            <p:nvPr/>
          </p:nvSpPr>
          <p:spPr>
            <a:xfrm>
              <a:off x="1154846" y="2109738"/>
              <a:ext cx="4545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7"/>
            <p:cNvSpPr/>
            <p:nvPr/>
          </p:nvSpPr>
          <p:spPr>
            <a:xfrm>
              <a:off x="1689227" y="2109738"/>
              <a:ext cx="3549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7"/>
            <p:cNvSpPr/>
            <p:nvPr/>
          </p:nvSpPr>
          <p:spPr>
            <a:xfrm>
              <a:off x="719992" y="2420313"/>
              <a:ext cx="3276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7"/>
            <p:cNvSpPr/>
            <p:nvPr/>
          </p:nvSpPr>
          <p:spPr>
            <a:xfrm>
              <a:off x="719992" y="2763163"/>
              <a:ext cx="3276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7"/>
            <p:cNvSpPr/>
            <p:nvPr/>
          </p:nvSpPr>
          <p:spPr>
            <a:xfrm>
              <a:off x="719992" y="3072088"/>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7"/>
            <p:cNvSpPr/>
            <p:nvPr/>
          </p:nvSpPr>
          <p:spPr>
            <a:xfrm>
              <a:off x="719992" y="3381013"/>
              <a:ext cx="3276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7"/>
            <p:cNvSpPr/>
            <p:nvPr/>
          </p:nvSpPr>
          <p:spPr>
            <a:xfrm>
              <a:off x="733714" y="4161988"/>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7"/>
            <p:cNvSpPr/>
            <p:nvPr/>
          </p:nvSpPr>
          <p:spPr>
            <a:xfrm>
              <a:off x="1154846" y="2420313"/>
              <a:ext cx="327600"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7"/>
            <p:cNvSpPr/>
            <p:nvPr/>
          </p:nvSpPr>
          <p:spPr>
            <a:xfrm>
              <a:off x="1115907" y="2763163"/>
              <a:ext cx="3276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7"/>
            <p:cNvSpPr/>
            <p:nvPr/>
          </p:nvSpPr>
          <p:spPr>
            <a:xfrm>
              <a:off x="1154846" y="3072088"/>
              <a:ext cx="3276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7"/>
            <p:cNvSpPr/>
            <p:nvPr/>
          </p:nvSpPr>
          <p:spPr>
            <a:xfrm>
              <a:off x="1154846" y="3397975"/>
              <a:ext cx="3276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7"/>
            <p:cNvSpPr/>
            <p:nvPr/>
          </p:nvSpPr>
          <p:spPr>
            <a:xfrm>
              <a:off x="1154846" y="3723863"/>
              <a:ext cx="3276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7"/>
            <p:cNvSpPr/>
            <p:nvPr/>
          </p:nvSpPr>
          <p:spPr>
            <a:xfrm>
              <a:off x="1558536" y="2420313"/>
              <a:ext cx="6333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7"/>
            <p:cNvSpPr/>
            <p:nvPr/>
          </p:nvSpPr>
          <p:spPr>
            <a:xfrm>
              <a:off x="1558536" y="2763163"/>
              <a:ext cx="8847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7"/>
            <p:cNvSpPr/>
            <p:nvPr/>
          </p:nvSpPr>
          <p:spPr>
            <a:xfrm>
              <a:off x="1589699" y="3072088"/>
              <a:ext cx="10299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7"/>
            <p:cNvSpPr/>
            <p:nvPr/>
          </p:nvSpPr>
          <p:spPr>
            <a:xfrm>
              <a:off x="1589699" y="3416588"/>
              <a:ext cx="10299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7"/>
            <p:cNvSpPr/>
            <p:nvPr/>
          </p:nvSpPr>
          <p:spPr>
            <a:xfrm>
              <a:off x="1589699" y="3723863"/>
              <a:ext cx="10299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7"/>
            <p:cNvSpPr/>
            <p:nvPr/>
          </p:nvSpPr>
          <p:spPr>
            <a:xfrm>
              <a:off x="2268127" y="2420313"/>
              <a:ext cx="5769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7"/>
            <p:cNvSpPr/>
            <p:nvPr/>
          </p:nvSpPr>
          <p:spPr>
            <a:xfrm>
              <a:off x="2558446" y="2746200"/>
              <a:ext cx="5769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7"/>
            <p:cNvSpPr/>
            <p:nvPr/>
          </p:nvSpPr>
          <p:spPr>
            <a:xfrm>
              <a:off x="2727100" y="3072113"/>
              <a:ext cx="3549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7"/>
            <p:cNvSpPr/>
            <p:nvPr/>
          </p:nvSpPr>
          <p:spPr>
            <a:xfrm>
              <a:off x="2727100" y="3723913"/>
              <a:ext cx="354900"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7"/>
            <p:cNvSpPr/>
            <p:nvPr/>
          </p:nvSpPr>
          <p:spPr>
            <a:xfrm>
              <a:off x="733714" y="4401063"/>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7"/>
            <p:cNvSpPr/>
            <p:nvPr/>
          </p:nvSpPr>
          <p:spPr>
            <a:xfrm>
              <a:off x="1634836" y="1147388"/>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7"/>
            <p:cNvSpPr/>
            <p:nvPr/>
          </p:nvSpPr>
          <p:spPr>
            <a:xfrm>
              <a:off x="1206336" y="1456313"/>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7"/>
            <p:cNvSpPr/>
            <p:nvPr/>
          </p:nvSpPr>
          <p:spPr>
            <a:xfrm>
              <a:off x="1939636" y="1452188"/>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37"/>
            <p:cNvSpPr/>
            <p:nvPr/>
          </p:nvSpPr>
          <p:spPr>
            <a:xfrm>
              <a:off x="1206329" y="1783038"/>
              <a:ext cx="4029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7"/>
            <p:cNvSpPr/>
            <p:nvPr/>
          </p:nvSpPr>
          <p:spPr>
            <a:xfrm>
              <a:off x="2124079" y="2107675"/>
              <a:ext cx="4029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37"/>
            <p:cNvSpPr/>
            <p:nvPr/>
          </p:nvSpPr>
          <p:spPr>
            <a:xfrm>
              <a:off x="2727104" y="3416588"/>
              <a:ext cx="4029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37"/>
            <p:cNvSpPr/>
            <p:nvPr/>
          </p:nvSpPr>
          <p:spPr>
            <a:xfrm>
              <a:off x="1154861" y="4375625"/>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37"/>
            <p:cNvSpPr/>
            <p:nvPr/>
          </p:nvSpPr>
          <p:spPr>
            <a:xfrm>
              <a:off x="1154861" y="4145525"/>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2" name="Google Shape;492;p37"/>
          <p:cNvSpPr txBox="1"/>
          <p:nvPr/>
        </p:nvSpPr>
        <p:spPr>
          <a:xfrm>
            <a:off x="8277725" y="1337250"/>
            <a:ext cx="519300" cy="79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600">
                <a:solidFill>
                  <a:schemeClr val="accent1"/>
                </a:solidFill>
                <a:latin typeface="Comfortaa"/>
                <a:ea typeface="Comfortaa"/>
                <a:cs typeface="Comfortaa"/>
                <a:sym typeface="Comfortaa"/>
              </a:rPr>
              <a:t>*</a:t>
            </a:r>
            <a:endParaRPr sz="9600">
              <a:solidFill>
                <a:schemeClr val="accent1"/>
              </a:solidFill>
              <a:latin typeface="Comfortaa"/>
              <a:ea typeface="Comfortaa"/>
              <a:cs typeface="Comfortaa"/>
              <a:sym typeface="Comfortaa"/>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6" name="Shape 496"/>
        <p:cNvGrpSpPr/>
        <p:nvPr/>
      </p:nvGrpSpPr>
      <p:grpSpPr>
        <a:xfrm>
          <a:off x="0" y="0"/>
          <a:ext cx="0" cy="0"/>
          <a:chOff x="0" y="0"/>
          <a:chExt cx="0" cy="0"/>
        </a:xfrm>
      </p:grpSpPr>
      <p:sp>
        <p:nvSpPr>
          <p:cNvPr id="497" name="Google Shape;497;p3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a:t>
            </a:r>
            <a:r>
              <a:rPr lang="en"/>
              <a:t> divide </a:t>
            </a:r>
            <a:r>
              <a:rPr lang="en">
                <a:solidFill>
                  <a:schemeClr val="accent4"/>
                </a:solidFill>
              </a:rPr>
              <a:t>the content</a:t>
            </a:r>
            <a:endParaRPr>
              <a:solidFill>
                <a:schemeClr val="accent4"/>
              </a:solidFill>
            </a:endParaRPr>
          </a:p>
        </p:txBody>
      </p:sp>
      <p:sp>
        <p:nvSpPr>
          <p:cNvPr id="498" name="Google Shape;498;p38"/>
          <p:cNvSpPr txBox="1"/>
          <p:nvPr>
            <p:ph idx="1" type="subTitle"/>
          </p:nvPr>
        </p:nvSpPr>
        <p:spPr>
          <a:xfrm>
            <a:off x="5238851" y="2246051"/>
            <a:ext cx="2789400" cy="148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hot and has a poisonous atmosphere</a:t>
            </a:r>
            <a:endParaRPr/>
          </a:p>
        </p:txBody>
      </p:sp>
      <p:sp>
        <p:nvSpPr>
          <p:cNvPr id="499" name="Google Shape;499;p38"/>
          <p:cNvSpPr txBox="1"/>
          <p:nvPr>
            <p:ph idx="2" type="subTitle"/>
          </p:nvPr>
        </p:nvSpPr>
        <p:spPr>
          <a:xfrm>
            <a:off x="1707675" y="2246051"/>
            <a:ext cx="2789400" cy="148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Solar System—it’s only a bit larger than the Moon</a:t>
            </a:r>
            <a:endParaRPr/>
          </a:p>
        </p:txBody>
      </p:sp>
      <p:sp>
        <p:nvSpPr>
          <p:cNvPr id="500" name="Google Shape;500;p38"/>
          <p:cNvSpPr txBox="1"/>
          <p:nvPr>
            <p:ph idx="3" type="subTitle"/>
          </p:nvPr>
        </p:nvSpPr>
        <p:spPr>
          <a:xfrm>
            <a:off x="1411701" y="1687150"/>
            <a:ext cx="2789400" cy="55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501" name="Google Shape;501;p38"/>
          <p:cNvSpPr txBox="1"/>
          <p:nvPr>
            <p:ph idx="4" type="subTitle"/>
          </p:nvPr>
        </p:nvSpPr>
        <p:spPr>
          <a:xfrm>
            <a:off x="4942882" y="1687150"/>
            <a:ext cx="2789400" cy="55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502" name="Google Shape;502;p38"/>
          <p:cNvSpPr txBox="1"/>
          <p:nvPr/>
        </p:nvSpPr>
        <p:spPr>
          <a:xfrm>
            <a:off x="495375" y="1376050"/>
            <a:ext cx="704700" cy="87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000">
                <a:solidFill>
                  <a:schemeClr val="accent1"/>
                </a:solidFill>
                <a:latin typeface="Comfortaa"/>
                <a:ea typeface="Comfortaa"/>
                <a:cs typeface="Comfortaa"/>
                <a:sym typeface="Comfortaa"/>
              </a:rPr>
              <a:t>{</a:t>
            </a:r>
            <a:endParaRPr sz="5000">
              <a:solidFill>
                <a:schemeClr val="accent1"/>
              </a:solidFill>
              <a:latin typeface="Comfortaa"/>
              <a:ea typeface="Comfortaa"/>
              <a:cs typeface="Comfortaa"/>
              <a:sym typeface="Comfortaa"/>
            </a:endParaRPr>
          </a:p>
        </p:txBody>
      </p:sp>
      <p:sp>
        <p:nvSpPr>
          <p:cNvPr id="503" name="Google Shape;503;p38"/>
          <p:cNvSpPr txBox="1"/>
          <p:nvPr/>
        </p:nvSpPr>
        <p:spPr>
          <a:xfrm>
            <a:off x="8214625" y="2923550"/>
            <a:ext cx="519300" cy="759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grpSp>
        <p:nvGrpSpPr>
          <p:cNvPr id="504" name="Google Shape;504;p38"/>
          <p:cNvGrpSpPr/>
          <p:nvPr/>
        </p:nvGrpSpPr>
        <p:grpSpPr>
          <a:xfrm>
            <a:off x="350039" y="3944000"/>
            <a:ext cx="2536147" cy="887325"/>
            <a:chOff x="880714" y="3731738"/>
            <a:chExt cx="2536147" cy="887325"/>
          </a:xfrm>
        </p:grpSpPr>
        <p:sp>
          <p:nvSpPr>
            <p:cNvPr id="505" name="Google Shape;505;p38"/>
            <p:cNvSpPr/>
            <p:nvPr/>
          </p:nvSpPr>
          <p:spPr>
            <a:xfrm>
              <a:off x="880714" y="3748200"/>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38"/>
            <p:cNvSpPr/>
            <p:nvPr/>
          </p:nvSpPr>
          <p:spPr>
            <a:xfrm>
              <a:off x="880714" y="3987275"/>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38"/>
            <p:cNvSpPr/>
            <p:nvPr/>
          </p:nvSpPr>
          <p:spPr>
            <a:xfrm>
              <a:off x="880732" y="4260575"/>
              <a:ext cx="3276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8"/>
            <p:cNvSpPr/>
            <p:nvPr/>
          </p:nvSpPr>
          <p:spPr>
            <a:xfrm>
              <a:off x="1374131" y="4260575"/>
              <a:ext cx="5244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8"/>
            <p:cNvSpPr/>
            <p:nvPr/>
          </p:nvSpPr>
          <p:spPr>
            <a:xfrm>
              <a:off x="2032952" y="4260575"/>
              <a:ext cx="661800"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8"/>
            <p:cNvSpPr/>
            <p:nvPr/>
          </p:nvSpPr>
          <p:spPr>
            <a:xfrm>
              <a:off x="2783250" y="4260575"/>
              <a:ext cx="2415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8"/>
            <p:cNvSpPr/>
            <p:nvPr/>
          </p:nvSpPr>
          <p:spPr>
            <a:xfrm>
              <a:off x="880732" y="4469100"/>
              <a:ext cx="3276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8"/>
            <p:cNvSpPr/>
            <p:nvPr/>
          </p:nvSpPr>
          <p:spPr>
            <a:xfrm>
              <a:off x="1374131" y="4469100"/>
              <a:ext cx="8340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38"/>
            <p:cNvSpPr/>
            <p:nvPr/>
          </p:nvSpPr>
          <p:spPr>
            <a:xfrm>
              <a:off x="2318331" y="4469100"/>
              <a:ext cx="3549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38"/>
            <p:cNvSpPr/>
            <p:nvPr/>
          </p:nvSpPr>
          <p:spPr>
            <a:xfrm>
              <a:off x="2783561" y="4471163"/>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8"/>
            <p:cNvSpPr/>
            <p:nvPr/>
          </p:nvSpPr>
          <p:spPr>
            <a:xfrm>
              <a:off x="1301861" y="3961838"/>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38"/>
            <p:cNvSpPr/>
            <p:nvPr/>
          </p:nvSpPr>
          <p:spPr>
            <a:xfrm>
              <a:off x="1301861" y="3731738"/>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38"/>
            <p:cNvSpPr/>
            <p:nvPr/>
          </p:nvSpPr>
          <p:spPr>
            <a:xfrm>
              <a:off x="2028686" y="3961838"/>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8" name="Google Shape;518;p38"/>
          <p:cNvSpPr txBox="1"/>
          <p:nvPr/>
        </p:nvSpPr>
        <p:spPr>
          <a:xfrm>
            <a:off x="7508950" y="4113100"/>
            <a:ext cx="519300" cy="79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600">
                <a:solidFill>
                  <a:schemeClr val="accent5"/>
                </a:solidFill>
                <a:latin typeface="Comfortaa"/>
                <a:ea typeface="Comfortaa"/>
                <a:cs typeface="Comfortaa"/>
                <a:sym typeface="Comfortaa"/>
              </a:rPr>
              <a:t>*</a:t>
            </a:r>
            <a:endParaRPr sz="9600">
              <a:solidFill>
                <a:schemeClr val="accent5"/>
              </a:solidFill>
              <a:latin typeface="Comfortaa"/>
              <a:ea typeface="Comfortaa"/>
              <a:cs typeface="Comfortaa"/>
              <a:sym typeface="Comfortaa"/>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2" name="Shape 522"/>
        <p:cNvGrpSpPr/>
        <p:nvPr/>
      </p:nvGrpSpPr>
      <p:grpSpPr>
        <a:xfrm>
          <a:off x="0" y="0"/>
          <a:ext cx="0" cy="0"/>
          <a:chOff x="0" y="0"/>
          <a:chExt cx="0" cy="0"/>
        </a:xfrm>
      </p:grpSpPr>
      <p:sp>
        <p:nvSpPr>
          <p:cNvPr id="523" name="Google Shape;523;p3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are </a:t>
            </a:r>
            <a:r>
              <a:rPr lang="en">
                <a:solidFill>
                  <a:schemeClr val="accent4"/>
                </a:solidFill>
              </a:rPr>
              <a:t>three ideas</a:t>
            </a:r>
            <a:endParaRPr>
              <a:solidFill>
                <a:schemeClr val="accent4"/>
              </a:solidFill>
            </a:endParaRPr>
          </a:p>
        </p:txBody>
      </p:sp>
      <p:sp>
        <p:nvSpPr>
          <p:cNvPr id="524" name="Google Shape;524;p39"/>
          <p:cNvSpPr txBox="1"/>
          <p:nvPr>
            <p:ph idx="1" type="subTitle"/>
          </p:nvPr>
        </p:nvSpPr>
        <p:spPr>
          <a:xfrm>
            <a:off x="997700" y="2096375"/>
            <a:ext cx="2373000" cy="136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a:t>
            </a:r>
            <a:r>
              <a:rPr lang="en"/>
              <a:t> the closest planet to the Sun and the smallest of them all</a:t>
            </a:r>
            <a:endParaRPr/>
          </a:p>
        </p:txBody>
      </p:sp>
      <p:sp>
        <p:nvSpPr>
          <p:cNvPr id="525" name="Google Shape;525;p39"/>
          <p:cNvSpPr txBox="1"/>
          <p:nvPr>
            <p:ph idx="2" type="subTitle"/>
          </p:nvPr>
        </p:nvSpPr>
        <p:spPr>
          <a:xfrm>
            <a:off x="3522987" y="2756375"/>
            <a:ext cx="2373000" cy="136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a:t>
            </a:r>
            <a:endParaRPr/>
          </a:p>
        </p:txBody>
      </p:sp>
      <p:sp>
        <p:nvSpPr>
          <p:cNvPr id="526" name="Google Shape;526;p39"/>
          <p:cNvSpPr txBox="1"/>
          <p:nvPr>
            <p:ph idx="3" type="subTitle"/>
          </p:nvPr>
        </p:nvSpPr>
        <p:spPr>
          <a:xfrm>
            <a:off x="6051233" y="3242600"/>
            <a:ext cx="2373000" cy="136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 It’s full of iron oxide</a:t>
            </a:r>
            <a:endParaRPr/>
          </a:p>
        </p:txBody>
      </p:sp>
      <p:sp>
        <p:nvSpPr>
          <p:cNvPr id="527" name="Google Shape;527;p39"/>
          <p:cNvSpPr txBox="1"/>
          <p:nvPr>
            <p:ph idx="4" type="subTitle"/>
          </p:nvPr>
        </p:nvSpPr>
        <p:spPr>
          <a:xfrm>
            <a:off x="720000" y="1436375"/>
            <a:ext cx="2416800" cy="660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528" name="Google Shape;528;p39"/>
          <p:cNvSpPr txBox="1"/>
          <p:nvPr>
            <p:ph idx="5" type="subTitle"/>
          </p:nvPr>
        </p:nvSpPr>
        <p:spPr>
          <a:xfrm>
            <a:off x="3292047" y="2096375"/>
            <a:ext cx="2416800" cy="660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529" name="Google Shape;529;p39"/>
          <p:cNvSpPr txBox="1"/>
          <p:nvPr>
            <p:ph idx="6" type="subTitle"/>
          </p:nvPr>
        </p:nvSpPr>
        <p:spPr>
          <a:xfrm>
            <a:off x="5867044" y="2582600"/>
            <a:ext cx="2416800" cy="660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grpSp>
        <p:nvGrpSpPr>
          <p:cNvPr id="530" name="Google Shape;530;p39"/>
          <p:cNvGrpSpPr/>
          <p:nvPr/>
        </p:nvGrpSpPr>
        <p:grpSpPr>
          <a:xfrm>
            <a:off x="350039" y="3944000"/>
            <a:ext cx="2536147" cy="887325"/>
            <a:chOff x="880714" y="3731738"/>
            <a:chExt cx="2536147" cy="887325"/>
          </a:xfrm>
        </p:grpSpPr>
        <p:sp>
          <p:nvSpPr>
            <p:cNvPr id="531" name="Google Shape;531;p39"/>
            <p:cNvSpPr/>
            <p:nvPr/>
          </p:nvSpPr>
          <p:spPr>
            <a:xfrm>
              <a:off x="880714" y="3748200"/>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9"/>
            <p:cNvSpPr/>
            <p:nvPr/>
          </p:nvSpPr>
          <p:spPr>
            <a:xfrm>
              <a:off x="880714" y="3987275"/>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9"/>
            <p:cNvSpPr/>
            <p:nvPr/>
          </p:nvSpPr>
          <p:spPr>
            <a:xfrm>
              <a:off x="880732" y="4260575"/>
              <a:ext cx="3276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9"/>
            <p:cNvSpPr/>
            <p:nvPr/>
          </p:nvSpPr>
          <p:spPr>
            <a:xfrm>
              <a:off x="1374131" y="4260575"/>
              <a:ext cx="5244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9"/>
            <p:cNvSpPr/>
            <p:nvPr/>
          </p:nvSpPr>
          <p:spPr>
            <a:xfrm>
              <a:off x="2032952" y="4260575"/>
              <a:ext cx="661800"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9"/>
            <p:cNvSpPr/>
            <p:nvPr/>
          </p:nvSpPr>
          <p:spPr>
            <a:xfrm>
              <a:off x="2783250" y="4260575"/>
              <a:ext cx="2415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9"/>
            <p:cNvSpPr/>
            <p:nvPr/>
          </p:nvSpPr>
          <p:spPr>
            <a:xfrm>
              <a:off x="880732" y="4469100"/>
              <a:ext cx="3276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9"/>
            <p:cNvSpPr/>
            <p:nvPr/>
          </p:nvSpPr>
          <p:spPr>
            <a:xfrm>
              <a:off x="1374131" y="4469100"/>
              <a:ext cx="8340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9"/>
            <p:cNvSpPr/>
            <p:nvPr/>
          </p:nvSpPr>
          <p:spPr>
            <a:xfrm>
              <a:off x="2318331" y="4469100"/>
              <a:ext cx="3549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9"/>
            <p:cNvSpPr/>
            <p:nvPr/>
          </p:nvSpPr>
          <p:spPr>
            <a:xfrm>
              <a:off x="2783561" y="4471163"/>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9"/>
            <p:cNvSpPr/>
            <p:nvPr/>
          </p:nvSpPr>
          <p:spPr>
            <a:xfrm>
              <a:off x="1301861" y="3961838"/>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9"/>
            <p:cNvSpPr/>
            <p:nvPr/>
          </p:nvSpPr>
          <p:spPr>
            <a:xfrm>
              <a:off x="1301861" y="3731738"/>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9"/>
            <p:cNvSpPr/>
            <p:nvPr/>
          </p:nvSpPr>
          <p:spPr>
            <a:xfrm>
              <a:off x="2028686" y="3961838"/>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4" name="Google Shape;544;p39"/>
          <p:cNvSpPr txBox="1"/>
          <p:nvPr/>
        </p:nvSpPr>
        <p:spPr>
          <a:xfrm>
            <a:off x="6983275" y="1301465"/>
            <a:ext cx="1447500" cy="5463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Introduction to Java Programming for High School by Slidesgo">
  <a:themeElements>
    <a:clrScheme name="Simple Light">
      <a:dk1>
        <a:srgbClr val="E7E7E7"/>
      </a:dk1>
      <a:lt1>
        <a:srgbClr val="10111A"/>
      </a:lt1>
      <a:dk2>
        <a:srgbClr val="FD4A4A"/>
      </a:dk2>
      <a:lt2>
        <a:srgbClr val="EC7955"/>
      </a:lt2>
      <a:accent1>
        <a:srgbClr val="E81A81"/>
      </a:accent1>
      <a:accent2>
        <a:srgbClr val="94EE6B"/>
      </a:accent2>
      <a:accent3>
        <a:srgbClr val="4CAE97"/>
      </a:accent3>
      <a:accent4>
        <a:srgbClr val="BD64B5"/>
      </a:accent4>
      <a:accent5>
        <a:srgbClr val="FFFF99"/>
      </a:accent5>
      <a:accent6>
        <a:srgbClr val="2C293A"/>
      </a:accent6>
      <a:hlink>
        <a:srgbClr val="F8F8F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